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372" r:id="rId2"/>
    <p:sldId id="296" r:id="rId3"/>
    <p:sldId id="257" r:id="rId4"/>
    <p:sldId id="293" r:id="rId5"/>
    <p:sldId id="259" r:id="rId6"/>
    <p:sldId id="260" r:id="rId7"/>
    <p:sldId id="292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345" r:id="rId17"/>
    <p:sldId id="271" r:id="rId18"/>
    <p:sldId id="272" r:id="rId19"/>
    <p:sldId id="375" r:id="rId20"/>
    <p:sldId id="274" r:id="rId21"/>
    <p:sldId id="275" r:id="rId22"/>
    <p:sldId id="29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44" r:id="rId58"/>
    <p:sldId id="347" r:id="rId59"/>
    <p:sldId id="319" r:id="rId60"/>
    <p:sldId id="321" r:id="rId61"/>
    <p:sldId id="322" r:id="rId62"/>
    <p:sldId id="323" r:id="rId63"/>
    <p:sldId id="324" r:id="rId64"/>
    <p:sldId id="395" r:id="rId65"/>
    <p:sldId id="325" r:id="rId66"/>
    <p:sldId id="326" r:id="rId67"/>
    <p:sldId id="39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8" r:id="rId83"/>
    <p:sldId id="342" r:id="rId84"/>
    <p:sldId id="343" r:id="rId85"/>
    <p:sldId id="349" r:id="rId86"/>
    <p:sldId id="350" r:id="rId87"/>
    <p:sldId id="351" r:id="rId88"/>
    <p:sldId id="352" r:id="rId89"/>
    <p:sldId id="353" r:id="rId90"/>
    <p:sldId id="354" r:id="rId91"/>
    <p:sldId id="397" r:id="rId92"/>
    <p:sldId id="355" r:id="rId93"/>
    <p:sldId id="356" r:id="rId94"/>
    <p:sldId id="357" r:id="rId95"/>
    <p:sldId id="358" r:id="rId96"/>
    <p:sldId id="359" r:id="rId97"/>
    <p:sldId id="363" r:id="rId98"/>
    <p:sldId id="361" r:id="rId99"/>
    <p:sldId id="362" r:id="rId100"/>
    <p:sldId id="374" r:id="rId101"/>
    <p:sldId id="364" r:id="rId102"/>
    <p:sldId id="365" r:id="rId103"/>
    <p:sldId id="370" r:id="rId104"/>
    <p:sldId id="393" r:id="rId105"/>
    <p:sldId id="367" r:id="rId106"/>
    <p:sldId id="368" r:id="rId107"/>
    <p:sldId id="369" r:id="rId108"/>
    <p:sldId id="376" r:id="rId109"/>
    <p:sldId id="377" r:id="rId110"/>
    <p:sldId id="378" r:id="rId111"/>
    <p:sldId id="379" r:id="rId112"/>
    <p:sldId id="380" r:id="rId113"/>
    <p:sldId id="381" r:id="rId114"/>
    <p:sldId id="382" r:id="rId115"/>
    <p:sldId id="383" r:id="rId116"/>
    <p:sldId id="384" r:id="rId117"/>
    <p:sldId id="385" r:id="rId118"/>
    <p:sldId id="392" r:id="rId119"/>
    <p:sldId id="386" r:id="rId120"/>
    <p:sldId id="387" r:id="rId121"/>
    <p:sldId id="388" r:id="rId122"/>
    <p:sldId id="398" r:id="rId123"/>
    <p:sldId id="389" r:id="rId124"/>
    <p:sldId id="390" r:id="rId125"/>
    <p:sldId id="391" r:id="rId126"/>
  </p:sldIdLst>
  <p:sldSz cx="9144000" cy="6858000" type="screen4x3"/>
  <p:notesSz cx="6858000" cy="9144000"/>
  <p:photoAlbum layout="1pic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>
      <p:cViewPr>
        <p:scale>
          <a:sx n="70" d="100"/>
          <a:sy n="70" d="100"/>
        </p:scale>
        <p:origin x="-935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13F94-8B5C-4966-8FF6-D176F985372D}" type="datetimeFigureOut">
              <a:rPr lang="de-DE" smtClean="0"/>
              <a:pPr/>
              <a:t>30.05.2017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3D55A-F0F2-4094-AD9C-4E146D39F7C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3D55A-F0F2-4094-AD9C-4E146D39F7C4}" type="slidenum">
              <a:rPr lang="de-DE" smtClean="0"/>
              <a:pPr/>
              <a:t>105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3D55A-F0F2-4094-AD9C-4E146D39F7C4}" type="slidenum">
              <a:rPr lang="de-DE" smtClean="0"/>
              <a:pPr/>
              <a:t>106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ransition spd="slow" advClick="0" advTm="8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ine Ecke des Rechtecks schneiden und abrunde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htwinkliges Dreiec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dirty="0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8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865D62-66CA-4D9E-B638-B56BE09072F6}" type="datetimeFigureOut">
              <a:rPr lang="de-DE" smtClean="0"/>
              <a:pPr/>
              <a:t>30.05.2017</a:t>
            </a:fld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0DAFAE-1A6B-4B0F-BDA5-1BCE2368E91A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8000">
    <p:zoom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148848"/>
          </a:xfrm>
        </p:spPr>
        <p:txBody>
          <a:bodyPr>
            <a:noAutofit/>
          </a:bodyPr>
          <a:lstStyle/>
          <a:p>
            <a:pPr algn="ctr"/>
            <a:r>
              <a:rPr lang="de-DE" sz="7200" b="1" dirty="0" smtClean="0"/>
              <a:t/>
            </a:r>
            <a:br>
              <a:rPr lang="de-DE" sz="7200" b="1" dirty="0" smtClean="0"/>
            </a:br>
            <a:r>
              <a:rPr lang="de-DE" sz="7200" b="1" dirty="0" smtClean="0"/>
              <a:t>Erasmus+</a:t>
            </a:r>
            <a:br>
              <a:rPr lang="de-DE" sz="7200" b="1" dirty="0" smtClean="0"/>
            </a:br>
            <a:r>
              <a:rPr lang="de-DE" sz="7200" b="1" dirty="0" smtClean="0"/>
              <a:t>2015 bis 2017</a:t>
            </a:r>
            <a:endParaRPr lang="de-DE" sz="7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140968"/>
            <a:ext cx="81057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268760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Kraka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212976"/>
            <a:ext cx="5301485" cy="3178820"/>
          </a:xfrm>
          <a:prstGeom prst="rect">
            <a:avLst/>
          </a:prstGeom>
          <a:noFill/>
        </p:spPr>
      </p:pic>
      <p:pic>
        <p:nvPicPr>
          <p:cNvPr id="1026" name="Picture 2" descr="D:\Krak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4683569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6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76056" y="980728"/>
            <a:ext cx="3591669" cy="536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DSC_04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5616" y="980728"/>
            <a:ext cx="3548864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Erasmus + (2015-2017)\Krakau 12-16 Koord.-treffen\P106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316416" cy="468159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800" cy="2160240"/>
          </a:xfrm>
        </p:spPr>
        <p:txBody>
          <a:bodyPr>
            <a:normAutofit/>
          </a:bodyPr>
          <a:lstStyle/>
          <a:p>
            <a:pPr algn="ctr"/>
            <a:r>
              <a:rPr lang="de-DE" sz="5400" b="1" dirty="0" smtClean="0"/>
              <a:t>Treffen in Wien</a:t>
            </a:r>
            <a:br>
              <a:rPr lang="de-DE" sz="5400" b="1" dirty="0" smtClean="0"/>
            </a:br>
            <a:r>
              <a:rPr lang="de-DE" sz="5400" b="1" dirty="0" smtClean="0"/>
              <a:t>26.03. bis 01.04.2017</a:t>
            </a:r>
            <a:endParaRPr lang="de-DE" dirty="0"/>
          </a:p>
        </p:txBody>
      </p:sp>
      <p:pic>
        <p:nvPicPr>
          <p:cNvPr id="1026" name="Picture 2" descr="D:\Schule Sylvia\erasmus+\Power Point\ös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861048"/>
            <a:ext cx="3456384" cy="230006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AutoShape 2" descr="Bildergebnis für Franz-Jonas-Europaschule, Deublergasse 19-21,1210 Wien, Österrei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1315" name="Picture 3" descr="D:\Schule Sylvia\erasmus+\Power Point\wie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5616624" cy="420704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 rot="21046984">
            <a:off x="256149" y="1117992"/>
            <a:ext cx="8064896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FF0000"/>
                </a:solidFill>
              </a:rPr>
              <a:t>Franz-Jonas-Europaschule Wien</a:t>
            </a:r>
            <a:endParaRPr lang="de-DE" sz="4000" dirty="0"/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Schule Sylvia\Comenius\Reise Wien II\Bilder\P1000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-24222072"/>
            <a:ext cx="2026563" cy="3600000"/>
          </a:xfrm>
          <a:prstGeom prst="rect">
            <a:avLst/>
          </a:prstGeom>
          <a:noFill/>
        </p:spPr>
      </p:pic>
      <p:pic>
        <p:nvPicPr>
          <p:cNvPr id="4100" name="Picture 4" descr="D:\Schule Sylvia\erasmus+\Power Point\P1000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124744"/>
            <a:ext cx="4732874" cy="2664296"/>
          </a:xfrm>
          <a:prstGeom prst="rect">
            <a:avLst/>
          </a:prstGeom>
          <a:noFill/>
        </p:spPr>
      </p:pic>
      <p:pic>
        <p:nvPicPr>
          <p:cNvPr id="10" name="Picture 2" descr="D:\Schule Sylvia\Comenius\Reise Wien II\Bilder\P10004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24744"/>
            <a:ext cx="2990745" cy="5312780"/>
          </a:xfrm>
          <a:prstGeom prst="rect">
            <a:avLst/>
          </a:prstGeom>
          <a:noFill/>
        </p:spPr>
      </p:pic>
      <p:pic>
        <p:nvPicPr>
          <p:cNvPr id="11" name="Picture 3" descr="D:\Schule Sylvia\Comenius\Reise Wien II\Bilder\P1000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933056"/>
            <a:ext cx="4696053" cy="26435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55576" y="1124744"/>
            <a:ext cx="7596336" cy="50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1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476672"/>
            <a:ext cx="5364088" cy="359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DSC_01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07904" y="3284984"/>
            <a:ext cx="4932040" cy="330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980728"/>
            <a:ext cx="8244408" cy="551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3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04664"/>
            <a:ext cx="5798825" cy="388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DSC_03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91880" y="2996952"/>
            <a:ext cx="5436096" cy="3639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764704"/>
            <a:ext cx="5293335" cy="29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308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07904" y="3645024"/>
            <a:ext cx="5261981" cy="2962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DSC_03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052736"/>
            <a:ext cx="7884368" cy="5278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DSC_03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2924944"/>
            <a:ext cx="5508104" cy="368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DSC_03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11960" y="332656"/>
            <a:ext cx="4646697" cy="3110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4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1052736"/>
            <a:ext cx="7740352" cy="5181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DSC_05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3645024"/>
            <a:ext cx="4283968" cy="286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DSC_05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51920" y="476672"/>
            <a:ext cx="4788024" cy="320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5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908720"/>
            <a:ext cx="8100392" cy="542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6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980728"/>
            <a:ext cx="8121606" cy="543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6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980728"/>
            <a:ext cx="7884368" cy="5278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6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836712"/>
            <a:ext cx="8444297" cy="5652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35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7744" y="188640"/>
            <a:ext cx="4731990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7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908720"/>
            <a:ext cx="8028384" cy="537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8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836712"/>
            <a:ext cx="8244408" cy="551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DSC_1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35696" y="1556792"/>
            <a:ext cx="6888566" cy="4611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1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9711" y="1772816"/>
            <a:ext cx="6668957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29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548680"/>
            <a:ext cx="7956376" cy="596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35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620688"/>
            <a:ext cx="7812360" cy="585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928813"/>
            <a:ext cx="81057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076056" y="836712"/>
            <a:ext cx="308927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D:\Schule Sylvia\erasmus+\Power Point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3384376" cy="5569716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195736" y="404664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Thomas-</a:t>
            </a:r>
          </a:p>
          <a:p>
            <a:r>
              <a:rPr lang="de-DE" sz="5400" b="1" dirty="0" smtClean="0">
                <a:solidFill>
                  <a:srgbClr val="FF0000"/>
                </a:solidFill>
              </a:rPr>
              <a:t>kirche</a:t>
            </a:r>
            <a:endParaRPr lang="de-DE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isPhoto="1"/>
        </p:nvSpPr>
        <p:spPr>
          <a:xfrm>
            <a:off x="685800" y="685800"/>
            <a:ext cx="7772400" cy="303123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de-DE" sz="32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364872"/>
          </a:xfrm>
        </p:spPr>
        <p:txBody>
          <a:bodyPr>
            <a:noAutofit/>
          </a:bodyPr>
          <a:lstStyle/>
          <a:p>
            <a:pPr algn="ctr"/>
            <a:r>
              <a:rPr lang="de-DE" sz="6600" b="1" dirty="0" smtClean="0"/>
              <a:t>Treffen in Kezmarok 08.11. bis 14.11.2015</a:t>
            </a:r>
            <a:endParaRPr lang="de-DE" sz="6600" b="1" dirty="0"/>
          </a:p>
        </p:txBody>
      </p:sp>
      <p:pic>
        <p:nvPicPr>
          <p:cNvPr id="7170" name="Picture 2" descr="D:\Schule Sylvia\erasmus+\Power Point\flag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645024"/>
            <a:ext cx="3787306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6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 rot="21331455">
            <a:off x="403006" y="564503"/>
            <a:ext cx="8136904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4800" b="1" dirty="0" smtClean="0">
                <a:solidFill>
                  <a:srgbClr val="FF0000"/>
                </a:solidFill>
              </a:rPr>
              <a:t>Základná škola Kežmarok</a:t>
            </a:r>
            <a:endParaRPr lang="de-DE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40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484784"/>
            <a:ext cx="8186964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556792"/>
            <a:ext cx="7931123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05800" cy="3384376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 smtClean="0"/>
              <a:t>Auftakttreffen </a:t>
            </a:r>
            <a:br>
              <a:rPr lang="de-DE" sz="6600" b="1" dirty="0" smtClean="0"/>
            </a:br>
            <a:r>
              <a:rPr lang="de-DE" sz="6600" b="1" dirty="0" smtClean="0"/>
              <a:t>10.09. bis 13.09.2015</a:t>
            </a:r>
            <a:br>
              <a:rPr lang="de-DE" sz="6600" b="1" dirty="0" smtClean="0"/>
            </a:br>
            <a:r>
              <a:rPr lang="de-DE" sz="6600" b="1" dirty="0" smtClean="0"/>
              <a:t>Oelsnitz/Leipzig</a:t>
            </a:r>
            <a:endParaRPr lang="de-DE" sz="6600" b="1" dirty="0"/>
          </a:p>
        </p:txBody>
      </p:sp>
      <p:pic>
        <p:nvPicPr>
          <p:cNvPr id="8194" name="Picture 2" descr="D:\Schule Sylvia\erasmus+\Power Point\b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293096"/>
            <a:ext cx="3744416" cy="2246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1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3501008"/>
            <a:ext cx="5088635" cy="286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1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652120" y="908720"/>
            <a:ext cx="308927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P104017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67544" y="548680"/>
            <a:ext cx="4987935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2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2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3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3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3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3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4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isPhoto="1"/>
        </p:nvSpPr>
        <p:spPr>
          <a:xfrm>
            <a:off x="685800" y="6858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l"/>
            <a:endParaRPr lang="de-DE" sz="3200" dirty="0"/>
          </a:p>
        </p:txBody>
      </p:sp>
      <p:pic>
        <p:nvPicPr>
          <p:cNvPr id="3074" name="Picture 2" descr="D:\Schule Sylvia\erasmus+\Power Point\oelsnit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429000"/>
            <a:ext cx="2070720" cy="2409203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4716016" y="1196752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chemeClr val="tx2"/>
                </a:solidFill>
                <a:latin typeface="+mj-lt"/>
              </a:rPr>
              <a:t>Oelsnitz/Vogtland</a:t>
            </a:r>
            <a:endParaRPr lang="de-DE" sz="6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0" name="Picture 2" descr="Rathaus bearbeit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3528392" cy="528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5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5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6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6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6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6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800" cy="2160240"/>
          </a:xfrm>
        </p:spPr>
        <p:txBody>
          <a:bodyPr>
            <a:normAutofit/>
          </a:bodyPr>
          <a:lstStyle/>
          <a:p>
            <a:pPr algn="ctr"/>
            <a:r>
              <a:rPr lang="de-DE" sz="5400" b="1" dirty="0" smtClean="0"/>
              <a:t>Treffen in Oelsnitz</a:t>
            </a:r>
            <a:br>
              <a:rPr lang="de-DE" sz="5400" b="1" dirty="0" smtClean="0"/>
            </a:br>
            <a:r>
              <a:rPr lang="de-DE" sz="5400" b="1" dirty="0" smtClean="0"/>
              <a:t>06.03. bis 12.03.2016</a:t>
            </a:r>
            <a:endParaRPr lang="de-DE" dirty="0"/>
          </a:p>
        </p:txBody>
      </p:sp>
      <p:pic>
        <p:nvPicPr>
          <p:cNvPr id="9218" name="Picture 2" descr="D:\Schule Sylvia\erasmus+\Power Point\b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861048"/>
            <a:ext cx="3122290" cy="18733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7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620688"/>
            <a:ext cx="5337250" cy="300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7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1800" y="3352154"/>
            <a:ext cx="5947679" cy="334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407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3140968"/>
            <a:ext cx="6156176" cy="346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P10407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067944" y="692696"/>
            <a:ext cx="4860032" cy="27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7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268760"/>
            <a:ext cx="8251935" cy="4646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8707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 rot="21029383">
            <a:off x="636375" y="872972"/>
            <a:ext cx="7488832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Oberschule Oelsnitz</a:t>
            </a:r>
            <a:endParaRPr lang="de-DE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8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548680"/>
            <a:ext cx="5465861" cy="30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P10408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79912" y="3789040"/>
            <a:ext cx="5076056" cy="285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8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052736"/>
            <a:ext cx="4788024" cy="269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8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23928" y="3645024"/>
            <a:ext cx="5082173" cy="286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8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07904" y="692696"/>
            <a:ext cx="5004048" cy="2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8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3429000"/>
            <a:ext cx="5724128" cy="3222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8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91880" y="908720"/>
            <a:ext cx="5465861" cy="30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90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520" y="3212976"/>
            <a:ext cx="6084168" cy="3425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409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3645024"/>
            <a:ext cx="5436096" cy="306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P10409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059832" y="476672"/>
            <a:ext cx="5868144" cy="330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9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9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196752"/>
            <a:ext cx="8407464" cy="473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9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052736"/>
            <a:ext cx="8388424" cy="4722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409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980728"/>
            <a:ext cx="3096344" cy="550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409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60032" y="1052736"/>
            <a:ext cx="3065459" cy="54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268760"/>
            <a:ext cx="8316416" cy="468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Quartett Oelsnitz\Bilder neu\Schl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6656387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836712"/>
            <a:ext cx="3105997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50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37660" y="836712"/>
            <a:ext cx="3161951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124744"/>
            <a:ext cx="8244408" cy="464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412776"/>
            <a:ext cx="7956376" cy="4479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1340768"/>
            <a:ext cx="7801643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1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124744"/>
            <a:ext cx="8028384" cy="452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124744"/>
            <a:ext cx="7668344" cy="4317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4075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800" cy="2160240"/>
          </a:xfrm>
        </p:spPr>
        <p:txBody>
          <a:bodyPr>
            <a:normAutofit/>
          </a:bodyPr>
          <a:lstStyle/>
          <a:p>
            <a:pPr algn="ctr"/>
            <a:r>
              <a:rPr lang="de-DE" sz="5400" b="1" dirty="0" smtClean="0"/>
              <a:t>Treffen in </a:t>
            </a:r>
            <a:r>
              <a:rPr lang="de-DE" sz="5400" b="1" dirty="0" err="1" smtClean="0"/>
              <a:t>Krezlawice</a:t>
            </a:r>
            <a:r>
              <a:rPr lang="de-DE" sz="5400" b="1" dirty="0" smtClean="0"/>
              <a:t/>
            </a:r>
            <a:br>
              <a:rPr lang="de-DE" sz="5400" b="1" dirty="0" smtClean="0"/>
            </a:br>
            <a:r>
              <a:rPr lang="de-DE" sz="5400" b="1" dirty="0" smtClean="0"/>
              <a:t>12.06. bis 18.06.2016</a:t>
            </a:r>
            <a:endParaRPr lang="de-DE" dirty="0"/>
          </a:p>
        </p:txBody>
      </p:sp>
      <p:pic>
        <p:nvPicPr>
          <p:cNvPr id="1027" name="Picture 3" descr="D:\Schule Sylvia\erasmus+\Power Point\pol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789040"/>
            <a:ext cx="3384376" cy="21092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268760"/>
            <a:ext cx="8100392" cy="45606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 rot="21296180">
            <a:off x="625189" y="524226"/>
            <a:ext cx="7632848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Zespół Szkół nr 4 w Krzesławicach</a:t>
            </a:r>
            <a:endParaRPr lang="de-DE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412776"/>
            <a:ext cx="818533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07qz5w1_1_P1030808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2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412776"/>
            <a:ext cx="8172400" cy="4601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2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412776"/>
            <a:ext cx="7956376" cy="4479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96752"/>
            <a:ext cx="8100392" cy="456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985239"/>
            <a:ext cx="6912768" cy="3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700808"/>
            <a:ext cx="7162164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268760"/>
            <a:ext cx="818533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700808"/>
            <a:ext cx="7168795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3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700808"/>
            <a:ext cx="7290059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4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908720"/>
            <a:ext cx="3105997" cy="551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504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66230" y="908720"/>
            <a:ext cx="3161951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4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1340768"/>
            <a:ext cx="7884368" cy="443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9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508104" y="980728"/>
            <a:ext cx="2929978" cy="520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Schule Sylvia\erasmus+\Power Point\ind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3530381" cy="2290319"/>
          </a:xfrm>
          <a:prstGeom prst="rect">
            <a:avLst/>
          </a:prstGeom>
          <a:noFill/>
        </p:spPr>
      </p:pic>
      <p:pic>
        <p:nvPicPr>
          <p:cNvPr id="119811" name="Picture 3" descr="D:\Schule Sylvia\erasmus+\Power Point\index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56992"/>
            <a:ext cx="3744416" cy="29985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4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19872" y="3573016"/>
            <a:ext cx="5465861" cy="307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P10504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692696"/>
            <a:ext cx="5371623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5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412776"/>
            <a:ext cx="8313226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5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3568" y="1340768"/>
            <a:ext cx="8100392" cy="456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5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124744"/>
            <a:ext cx="8407464" cy="473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6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476672"/>
            <a:ext cx="6228184" cy="350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P10506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9134" y="3356992"/>
            <a:ext cx="5820849" cy="3277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24744"/>
            <a:ext cx="8441121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764704"/>
            <a:ext cx="5580112" cy="314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507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03848" y="3429000"/>
            <a:ext cx="5796136" cy="3263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268760"/>
            <a:ext cx="8028384" cy="452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268760"/>
            <a:ext cx="8460432" cy="47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268760"/>
            <a:ext cx="8316416" cy="468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308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1425"/>
            <a:ext cx="7772400" cy="43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7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612898" y="2205186"/>
            <a:ext cx="5603452" cy="315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P10508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980728"/>
            <a:ext cx="3105997" cy="551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8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556792"/>
            <a:ext cx="7812360" cy="4398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800" cy="2160240"/>
          </a:xfrm>
        </p:spPr>
        <p:txBody>
          <a:bodyPr>
            <a:normAutofit/>
          </a:bodyPr>
          <a:lstStyle/>
          <a:p>
            <a:pPr algn="ctr"/>
            <a:r>
              <a:rPr lang="de-DE" sz="5400" b="1" dirty="0" smtClean="0"/>
              <a:t>Treffen in Abtenau</a:t>
            </a:r>
            <a:br>
              <a:rPr lang="de-DE" sz="5400" b="1" dirty="0" smtClean="0"/>
            </a:br>
            <a:r>
              <a:rPr lang="de-DE" sz="5400" b="1" dirty="0" smtClean="0"/>
              <a:t>16.10. bis 22.10.2016</a:t>
            </a:r>
            <a:endParaRPr lang="de-DE" dirty="0"/>
          </a:p>
        </p:txBody>
      </p:sp>
      <p:pic>
        <p:nvPicPr>
          <p:cNvPr id="1026" name="Picture 2" descr="D:\Schule Sylvia\erasmus+\Power Point\ös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861048"/>
            <a:ext cx="3456384" cy="230006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602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196752"/>
            <a:ext cx="805743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 rot="21054887">
            <a:off x="7238" y="917942"/>
            <a:ext cx="8999294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solidFill>
                  <a:srgbClr val="FF0000"/>
                </a:solidFill>
              </a:rPr>
              <a:t>Neue Mittelschule/Hauptschule Abtenau</a:t>
            </a:r>
            <a:endParaRPr lang="de-DE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9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196752"/>
            <a:ext cx="8460432" cy="47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9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124744"/>
            <a:ext cx="8604448" cy="4844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9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332656"/>
            <a:ext cx="6228184" cy="350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P1060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347864" y="3501008"/>
            <a:ext cx="5508104" cy="3101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6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548680"/>
            <a:ext cx="6228184" cy="350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 descr="P1060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9792" y="3140968"/>
            <a:ext cx="6300192" cy="3547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484784"/>
            <a:ext cx="818533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601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836712"/>
            <a:ext cx="5184576" cy="291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P10601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851920" y="3717032"/>
            <a:ext cx="5076056" cy="285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D:\Schule Sylvia\erasmus+\Power Point\Pan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013924" cy="504056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 rot="20942666">
            <a:off x="587017" y="670796"/>
            <a:ext cx="4896544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FF0000"/>
                </a:solidFill>
              </a:rPr>
              <a:t>Panometer</a:t>
            </a:r>
            <a:endParaRPr lang="de-DE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628800"/>
            <a:ext cx="6906372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2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1988840"/>
            <a:ext cx="6522684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3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628800"/>
            <a:ext cx="8460432" cy="47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3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9552" y="1484784"/>
            <a:ext cx="8100392" cy="456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4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340768"/>
            <a:ext cx="8313226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5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520" y="1196752"/>
            <a:ext cx="8676456" cy="488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605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1412776"/>
            <a:ext cx="8352928" cy="470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058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5400" b="1" dirty="0" smtClean="0"/>
              <a:t>Beratung der Koordinatoren und Schulleiter in Krakau</a:t>
            </a:r>
            <a:br>
              <a:rPr lang="de-DE" sz="5400" b="1" dirty="0" smtClean="0"/>
            </a:br>
            <a:r>
              <a:rPr lang="de-DE" sz="5400" b="1" dirty="0" smtClean="0"/>
              <a:t>01.12. bis 04.12.2016</a:t>
            </a:r>
            <a:endParaRPr lang="de-DE" dirty="0"/>
          </a:p>
        </p:txBody>
      </p:sp>
      <p:pic>
        <p:nvPicPr>
          <p:cNvPr id="1027" name="Picture 3" descr="D:\Schule Sylvia\erasmus+\Power Point\pol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789040"/>
            <a:ext cx="3384376" cy="21092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chule Sylvia\erasmus+\Power Point\krakau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480498" cy="2880320"/>
          </a:xfrm>
          <a:prstGeom prst="rect">
            <a:avLst/>
          </a:prstGeom>
          <a:noFill/>
        </p:spPr>
      </p:pic>
      <p:pic>
        <p:nvPicPr>
          <p:cNvPr id="3" name="Grafik 2" descr="DSC_039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148064" y="1124744"/>
            <a:ext cx="3307838" cy="49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_04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1196752"/>
            <a:ext cx="8028384" cy="5374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8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</Words>
  <Application>Microsoft Office PowerPoint</Application>
  <PresentationFormat>Bildschirmpräsentation (4:3)</PresentationFormat>
  <Paragraphs>19</Paragraphs>
  <Slides>125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125</vt:i4>
      </vt:variant>
    </vt:vector>
  </HeadingPairs>
  <TitlesOfParts>
    <vt:vector size="126" baseType="lpstr">
      <vt:lpstr>Hyperion</vt:lpstr>
      <vt:lpstr> Erasmus+ 2015 bis 2017</vt:lpstr>
      <vt:lpstr>Auftakttreffen  10.09. bis 13.09.2015 Oelsnitz/Leipzig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Treffen in Kezmarok 08.11. bis 14.11.2015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Treffen in Oelsnitz 06.03. bis 12.03.2016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Treffen in Krezlawice 12.06. bis 18.06.2016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Treffen in Abtenau 16.10. bis 22.10.2016</vt:lpstr>
      <vt:lpstr>Folie 83</vt:lpstr>
      <vt:lpstr>Folie 84</vt:lpstr>
      <vt:lpstr>Folie 85</vt:lpstr>
      <vt:lpstr>Folie 86</vt:lpstr>
      <vt:lpstr>Folie 87</vt:lpstr>
      <vt:lpstr>Folie 88</vt:lpstr>
      <vt:lpstr>Folie 89</vt:lpstr>
      <vt:lpstr>Folie 90</vt:lpstr>
      <vt:lpstr>Folie 91</vt:lpstr>
      <vt:lpstr>Folie 92</vt:lpstr>
      <vt:lpstr>Folie 93</vt:lpstr>
      <vt:lpstr>Folie 94</vt:lpstr>
      <vt:lpstr>Folie 95</vt:lpstr>
      <vt:lpstr>Folie 96</vt:lpstr>
      <vt:lpstr>Beratung der Koordinatoren und Schulleiter in Krakau 01.12. bis 04.12.2016</vt:lpstr>
      <vt:lpstr>Folie 98</vt:lpstr>
      <vt:lpstr>Folie 99</vt:lpstr>
      <vt:lpstr>Folie 100</vt:lpstr>
      <vt:lpstr>Folie 101</vt:lpstr>
      <vt:lpstr>Folie 102</vt:lpstr>
      <vt:lpstr>Treffen in Wien 26.03. bis 01.04.2017</vt:lpstr>
      <vt:lpstr>Folie 104</vt:lpstr>
      <vt:lpstr>Folie 105</vt:lpstr>
      <vt:lpstr>Folie 106</vt:lpstr>
      <vt:lpstr>Folie 107</vt:lpstr>
      <vt:lpstr>Folie 108</vt:lpstr>
      <vt:lpstr>Folie 109</vt:lpstr>
      <vt:lpstr>Folie 110</vt:lpstr>
      <vt:lpstr>Folie 111</vt:lpstr>
      <vt:lpstr>Folie 112</vt:lpstr>
      <vt:lpstr>Folie 113</vt:lpstr>
      <vt:lpstr>Folie 114</vt:lpstr>
      <vt:lpstr>Folie 115</vt:lpstr>
      <vt:lpstr>Folie 116</vt:lpstr>
      <vt:lpstr>Folie 117</vt:lpstr>
      <vt:lpstr>Folie 118</vt:lpstr>
      <vt:lpstr>Folie 119</vt:lpstr>
      <vt:lpstr>Folie 120</vt:lpstr>
      <vt:lpstr>Folie 121</vt:lpstr>
      <vt:lpstr>Folie 122</vt:lpstr>
      <vt:lpstr>Folie 123</vt:lpstr>
      <vt:lpstr>Folie 124</vt:lpstr>
      <vt:lpstr>Folie 125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Sylvia</dc:creator>
  <cp:lastModifiedBy>Sylvia</cp:lastModifiedBy>
  <cp:revision>166</cp:revision>
  <dcterms:created xsi:type="dcterms:W3CDTF">2017-04-07T16:43:40Z</dcterms:created>
  <dcterms:modified xsi:type="dcterms:W3CDTF">2017-05-29T22:56:34Z</dcterms:modified>
</cp:coreProperties>
</file>