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5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09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8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5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37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4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44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4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4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0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4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1A9E-1E0C-4F06-85F9-3204F2F025D0}" type="datetimeFigureOut">
              <a:rPr lang="de-DE" smtClean="0"/>
              <a:pPr/>
              <a:t>01.06.16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BB83-0CE7-45CC-8FF4-1224EC0337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 Wunschberuf IT-Systemkaufmann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Von Benjamin Vorwerk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2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Anforderungen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Abgeschlossene Berufsausbildung zum IT-Systemkaufmann</a:t>
            </a:r>
          </a:p>
          <a:p>
            <a:r>
              <a:rPr lang="de-DE" dirty="0" smtClean="0"/>
              <a:t>Berufserfahrung im Vertriebsinnendienst und Kundenbetreuung bei einem IT-Unternehmen</a:t>
            </a:r>
          </a:p>
          <a:p>
            <a:r>
              <a:rPr lang="de-DE" dirty="0" smtClean="0"/>
              <a:t>Technisches </a:t>
            </a:r>
            <a:r>
              <a:rPr lang="de-DE" dirty="0" err="1" smtClean="0"/>
              <a:t>Know-How</a:t>
            </a:r>
            <a:r>
              <a:rPr lang="de-DE" dirty="0" smtClean="0"/>
              <a:t> im IT Umfeld (z.B.im Bereich Software, Server oder Storage</a:t>
            </a:r>
          </a:p>
          <a:p>
            <a:r>
              <a:rPr lang="de-DE" dirty="0" smtClean="0"/>
              <a:t>Hohes Maß an Tea</a:t>
            </a:r>
          </a:p>
          <a:p>
            <a:r>
              <a:rPr lang="de-DE" dirty="0" smtClean="0"/>
              <a:t>Teamfähigkeit und Belastbarkeit</a:t>
            </a:r>
          </a:p>
          <a:p>
            <a:r>
              <a:rPr lang="de-DE" dirty="0" smtClean="0"/>
              <a:t>Englisch Kenntnisse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Ausbildunsdauer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Ausbildung dauert 3 Jahre.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1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Geforderter Abschluss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empfohlene Schulabschluss sollte ein Realabschluss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0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Unterstützen den Vertrieb bei der Erstellung, Überwachung und Verfolgung von Angeboten</a:t>
            </a:r>
          </a:p>
          <a:p>
            <a:r>
              <a:rPr lang="de-DE" dirty="0" smtClean="0"/>
              <a:t>Sie überprüfen Bestellung hinsichtlich Preis, Lieferzeit und Konditionen</a:t>
            </a:r>
          </a:p>
          <a:p>
            <a:r>
              <a:rPr lang="de-DE" dirty="0" smtClean="0"/>
              <a:t>Sie sind verantwortlich für die Überwachung der zugesagten Liefertermine</a:t>
            </a:r>
          </a:p>
          <a:p>
            <a:r>
              <a:rPr lang="de-DE" dirty="0" smtClean="0"/>
              <a:t>Sie sind zuständig für die Kontaktpflege zu den Lieferanten</a:t>
            </a:r>
          </a:p>
          <a:p>
            <a:r>
              <a:rPr lang="de-DE" dirty="0" smtClean="0"/>
              <a:t>Sie verwalten und pflegen Kundenkontakte im CRM-System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Typische Tätigkeiten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Berufliche Weiterbildung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0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Bergündung</a:t>
            </a:r>
            <a:r>
              <a:rPr lang="de-DE" dirty="0" smtClean="0">
                <a:solidFill>
                  <a:srgbClr val="FF0000"/>
                </a:solidFill>
              </a:rPr>
              <a:t> der Wahl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habe mir diesen Job ausgesucht, weil ich mich für Computer usw. interessiere und weil es mir Spaß macht mit dem Computern </a:t>
            </a:r>
            <a:r>
              <a:rPr lang="de-DE" smtClean="0"/>
              <a:t>zu arbeiten.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60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Bilder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674" y="1792706"/>
            <a:ext cx="2368577" cy="18308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6250" y="1637857"/>
            <a:ext cx="4419983" cy="26093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3989" y="4053288"/>
            <a:ext cx="3642666" cy="2388633"/>
          </a:xfrm>
          <a:prstGeom prst="rect">
            <a:avLst/>
          </a:prstGeom>
        </p:spPr>
      </p:pic>
      <p:pic>
        <p:nvPicPr>
          <p:cNvPr id="8" name="Picture 2" descr="G:\Logo\Erasmuslogo wor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9401" y="5690615"/>
            <a:ext cx="2590751" cy="73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7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Breitbild</PresentationFormat>
  <Paragraphs>23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Wunschberuf IT-Systemkaufmann</vt:lpstr>
      <vt:lpstr>Anforderungen</vt:lpstr>
      <vt:lpstr>Ausbildunsdauer</vt:lpstr>
      <vt:lpstr>Geforderter Abschluss</vt:lpstr>
      <vt:lpstr>Typische Tätigkeiten</vt:lpstr>
      <vt:lpstr>Berufliche Weiterbildung</vt:lpstr>
      <vt:lpstr>Bergündung der Wahl</vt:lpstr>
      <vt:lpstr>Bilder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Wunschberuf</dc:title>
  <dc:creator>Andreas Spitzbarth</dc:creator>
  <cp:lastModifiedBy>Ein Microsoft Office-Anwender</cp:lastModifiedBy>
  <cp:revision>10</cp:revision>
  <dcterms:created xsi:type="dcterms:W3CDTF">2016-05-24T13:03:42Z</dcterms:created>
  <dcterms:modified xsi:type="dcterms:W3CDTF">2016-06-01T14:30:03Z</dcterms:modified>
</cp:coreProperties>
</file>