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22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40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0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7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4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2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6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93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5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9E96-7B88-4858-8001-D95A7862C583}" type="datetimeFigureOut">
              <a:rPr lang="pl-PL" smtClean="0"/>
              <a:t>2015-11-07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4DEC-1E64-412C-A4E3-BE734B984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3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5256584"/>
          </a:xfrm>
        </p:spPr>
        <p:txBody>
          <a:bodyPr>
            <a:normAutofit/>
          </a:bodyPr>
          <a:lstStyle/>
          <a:p>
            <a:r>
              <a:rPr lang="pl-PL" sz="7300" b="1" dirty="0" smtClean="0"/>
              <a:t>Krzesławice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kleines</a:t>
            </a:r>
            <a:r>
              <a:rPr lang="pl-PL" dirty="0" smtClean="0"/>
              <a:t> </a:t>
            </a:r>
            <a:r>
              <a:rPr lang="pl-PL" dirty="0" err="1" smtClean="0"/>
              <a:t>Dorf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voll</a:t>
            </a:r>
            <a:r>
              <a:rPr lang="pl-PL" dirty="0" smtClean="0"/>
              <a:t> </a:t>
            </a:r>
            <a:r>
              <a:rPr lang="pl-PL" dirty="0" err="1" smtClean="0"/>
              <a:t>tolle</a:t>
            </a:r>
            <a:r>
              <a:rPr lang="pl-PL" dirty="0" smtClean="0"/>
              <a:t> </a:t>
            </a:r>
            <a:r>
              <a:rPr lang="pl-PL" dirty="0" err="1" smtClean="0"/>
              <a:t>Leute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mit </a:t>
            </a:r>
            <a:r>
              <a:rPr lang="pl-PL" dirty="0" err="1" smtClean="0"/>
              <a:t>gastfreundlichem</a:t>
            </a:r>
            <a:r>
              <a:rPr lang="pl-PL" dirty="0" smtClean="0"/>
              <a:t> Klima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err="1" smtClean="0"/>
              <a:t>denn</a:t>
            </a:r>
            <a:r>
              <a:rPr lang="pl-PL" dirty="0" smtClean="0"/>
              <a:t> </a:t>
            </a:r>
            <a:r>
              <a:rPr lang="pl-PL" dirty="0" err="1" smtClean="0"/>
              <a:t>bei</a:t>
            </a:r>
            <a:r>
              <a:rPr lang="pl-PL" dirty="0" smtClean="0"/>
              <a:t> </a:t>
            </a:r>
            <a:r>
              <a:rPr lang="pl-PL" dirty="0" err="1" smtClean="0"/>
              <a:t>uns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immer</a:t>
            </a:r>
            <a:r>
              <a:rPr lang="pl-PL" dirty="0" smtClean="0"/>
              <a:t> was los”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0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Kezmarok\zs-nr4-krzesawi5633e522\od Kasi\h 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0648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18412" y="5670259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pl-PL" sz="2800" dirty="0" err="1" smtClean="0"/>
              <a:t>Schüler</a:t>
            </a:r>
            <a:r>
              <a:rPr lang="pl-PL" sz="2800" dirty="0" smtClean="0"/>
              <a:t> </a:t>
            </a:r>
            <a:r>
              <a:rPr lang="pl-PL" sz="2800" dirty="0" err="1" smtClean="0"/>
              <a:t>nehmen</a:t>
            </a:r>
            <a:r>
              <a:rPr lang="pl-PL" sz="2800" dirty="0" smtClean="0"/>
              <a:t> </a:t>
            </a:r>
            <a:r>
              <a:rPr lang="pl-PL" sz="2800" dirty="0" err="1" smtClean="0"/>
              <a:t>an</a:t>
            </a:r>
            <a:r>
              <a:rPr lang="pl-PL" sz="2800" dirty="0" smtClean="0"/>
              <a:t> </a:t>
            </a:r>
            <a:r>
              <a:rPr lang="pl-PL" sz="2800" dirty="0" err="1" smtClean="0"/>
              <a:t>Sportwettbewerben</a:t>
            </a:r>
            <a:r>
              <a:rPr lang="pl-PL" sz="2800" dirty="0" smtClean="0"/>
              <a:t> </a:t>
            </a:r>
            <a:r>
              <a:rPr lang="pl-PL" sz="2800" dirty="0" err="1" smtClean="0"/>
              <a:t>teil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8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Kezmarok\zs-nr4-krzesawi5633e522\od Kasi\k ev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0432" cy="56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8718" y="6093296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pl-PL" sz="2800" dirty="0" err="1" smtClean="0"/>
              <a:t>Schulgemeinschaft</a:t>
            </a:r>
            <a:r>
              <a:rPr lang="pl-PL" sz="2800" dirty="0" smtClean="0"/>
              <a:t> </a:t>
            </a:r>
            <a:r>
              <a:rPr lang="pl-PL" sz="2800" dirty="0" err="1" smtClean="0"/>
              <a:t>organisiert</a:t>
            </a:r>
            <a:r>
              <a:rPr lang="pl-PL" sz="2800" dirty="0" smtClean="0"/>
              <a:t> </a:t>
            </a:r>
            <a:r>
              <a:rPr lang="pl-PL" sz="2800" dirty="0" err="1" smtClean="0"/>
              <a:t>verschiedene</a:t>
            </a:r>
            <a:r>
              <a:rPr lang="pl-PL" sz="2800" dirty="0" smtClean="0"/>
              <a:t> </a:t>
            </a:r>
            <a:r>
              <a:rPr lang="pl-PL" sz="2800" dirty="0" err="1" smtClean="0"/>
              <a:t>Events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431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Kezmarok\zs-nr4-krzesawi5633e522\od Kasi\j wettbewer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999"/>
            <a:ext cx="7452320" cy="49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5349212"/>
            <a:ext cx="8503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pl-PL" sz="2800" dirty="0" err="1" smtClean="0"/>
              <a:t>Schüler</a:t>
            </a:r>
            <a:r>
              <a:rPr lang="pl-PL" sz="2800" dirty="0" smtClean="0"/>
              <a:t> </a:t>
            </a:r>
            <a:r>
              <a:rPr lang="pl-PL" sz="2800" dirty="0" err="1" smtClean="0"/>
              <a:t>zeigen</a:t>
            </a:r>
            <a:r>
              <a:rPr lang="pl-PL" sz="2800" dirty="0" smtClean="0"/>
              <a:t> </a:t>
            </a:r>
            <a:r>
              <a:rPr lang="pl-PL" sz="2800" dirty="0" err="1" smtClean="0"/>
              <a:t>ihre</a:t>
            </a:r>
            <a:r>
              <a:rPr lang="pl-PL" sz="2800" dirty="0" smtClean="0"/>
              <a:t> </a:t>
            </a:r>
            <a:r>
              <a:rPr lang="pl-PL" sz="2800" dirty="0" err="1" smtClean="0"/>
              <a:t>Talente</a:t>
            </a:r>
            <a:endParaRPr lang="pl-PL" sz="2800" dirty="0" smtClean="0"/>
          </a:p>
          <a:p>
            <a:pPr algn="ctr"/>
            <a:r>
              <a:rPr lang="pl-PL" sz="2800" dirty="0" err="1" smtClean="0"/>
              <a:t>und</a:t>
            </a:r>
            <a:r>
              <a:rPr lang="pl-PL" sz="2800" dirty="0" smtClean="0"/>
              <a:t> </a:t>
            </a:r>
            <a:r>
              <a:rPr lang="pl-PL" sz="2800" dirty="0" err="1" smtClean="0"/>
              <a:t>gewinnen</a:t>
            </a:r>
            <a:r>
              <a:rPr lang="pl-PL" sz="2800" dirty="0" smtClean="0"/>
              <a:t> </a:t>
            </a:r>
            <a:r>
              <a:rPr lang="pl-PL" sz="2800" dirty="0" err="1" smtClean="0"/>
              <a:t>auch</a:t>
            </a:r>
            <a:r>
              <a:rPr lang="pl-PL" sz="2800" dirty="0" smtClean="0"/>
              <a:t> </a:t>
            </a:r>
            <a:r>
              <a:rPr lang="pl-PL" sz="2800" dirty="0" err="1" smtClean="0"/>
              <a:t>oft</a:t>
            </a:r>
            <a:r>
              <a:rPr lang="pl-PL" sz="2800" dirty="0" smtClean="0"/>
              <a:t> in </a:t>
            </a:r>
            <a:r>
              <a:rPr lang="pl-PL" sz="2800" dirty="0" err="1" smtClean="0"/>
              <a:t>Wettbewerben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1267" name="Picture 3" descr="G:\Kezmarok\zs-nr4-krzesawi5633e522\od Kasi\d  raciechow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76463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Kezmarok\zs-nr4-krzesawi5633e522\od Kasi\f krzeslawic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15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32040" y="1613118"/>
            <a:ext cx="3823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Gesunde</a:t>
            </a:r>
            <a:r>
              <a:rPr lang="pl-PL" sz="2800" dirty="0" smtClean="0"/>
              <a:t> </a:t>
            </a:r>
            <a:r>
              <a:rPr lang="pl-PL" sz="2800" dirty="0" err="1" smtClean="0"/>
              <a:t>Ernährung</a:t>
            </a:r>
            <a:r>
              <a:rPr lang="pl-PL" sz="2800" dirty="0" smtClean="0"/>
              <a:t> </a:t>
            </a:r>
            <a:r>
              <a:rPr lang="pl-PL" sz="2800" dirty="0" err="1" smtClean="0"/>
              <a:t>für</a:t>
            </a:r>
            <a:r>
              <a:rPr lang="pl-PL" sz="2800" dirty="0" smtClean="0"/>
              <a:t> jung </a:t>
            </a:r>
            <a:r>
              <a:rPr lang="pl-PL" sz="2800" dirty="0" err="1" smtClean="0"/>
              <a:t>und</a:t>
            </a:r>
            <a:r>
              <a:rPr lang="pl-PL" sz="2800" dirty="0" smtClean="0"/>
              <a:t> alt: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 err="1" smtClean="0"/>
              <a:t>Eine</a:t>
            </a:r>
            <a:r>
              <a:rPr lang="pl-PL" sz="2800" dirty="0" smtClean="0"/>
              <a:t> </a:t>
            </a:r>
            <a:r>
              <a:rPr lang="pl-PL" sz="2800" dirty="0" err="1" smtClean="0"/>
              <a:t>Schulaktion</a:t>
            </a:r>
            <a:endParaRPr lang="pl-PL" sz="2800" dirty="0" smtClean="0"/>
          </a:p>
          <a:p>
            <a:pPr algn="ctr"/>
            <a:r>
              <a:rPr lang="pl-PL" sz="2800" dirty="0" err="1" smtClean="0"/>
              <a:t>und</a:t>
            </a:r>
            <a:endParaRPr lang="pl-PL" sz="2800" dirty="0" smtClean="0"/>
          </a:p>
          <a:p>
            <a:pPr algn="ctr"/>
            <a:r>
              <a:rPr lang="pl-PL" sz="2800" dirty="0" smtClean="0"/>
              <a:t>Projekt</a:t>
            </a:r>
          </a:p>
          <a:p>
            <a:pPr algn="ctr"/>
            <a:r>
              <a:rPr lang="pl-PL" sz="2800" dirty="0"/>
              <a:t>d</a:t>
            </a:r>
            <a:r>
              <a:rPr lang="pl-PL" sz="2800" dirty="0" smtClean="0"/>
              <a:t>er </a:t>
            </a:r>
            <a:r>
              <a:rPr lang="pl-PL" sz="2800" dirty="0" err="1" smtClean="0"/>
              <a:t>Gimnasialklassen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544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TWINNING\IdiomaTIK\Fotoski\10la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28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5733764"/>
            <a:ext cx="8359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Wir </a:t>
            </a:r>
            <a:r>
              <a:rPr lang="pl-PL" sz="2800" dirty="0" err="1" smtClean="0"/>
              <a:t>setzen</a:t>
            </a:r>
            <a:r>
              <a:rPr lang="pl-PL" sz="2800" dirty="0" smtClean="0"/>
              <a:t> </a:t>
            </a:r>
            <a:r>
              <a:rPr lang="pl-PL" sz="2800" dirty="0" err="1" smtClean="0"/>
              <a:t>einen</a:t>
            </a:r>
            <a:r>
              <a:rPr lang="pl-PL" sz="2800" dirty="0" smtClean="0"/>
              <a:t> </a:t>
            </a:r>
            <a:r>
              <a:rPr lang="pl-PL" sz="2800" dirty="0" err="1" smtClean="0"/>
              <a:t>hohen</a:t>
            </a:r>
            <a:r>
              <a:rPr lang="pl-PL" sz="2800" dirty="0" smtClean="0"/>
              <a:t> </a:t>
            </a:r>
            <a:r>
              <a:rPr lang="pl-PL" sz="2800" dirty="0" err="1" smtClean="0"/>
              <a:t>Wert</a:t>
            </a:r>
            <a:endParaRPr lang="pl-PL" sz="2800" dirty="0" smtClean="0"/>
          </a:p>
          <a:p>
            <a:pPr algn="ctr"/>
            <a:r>
              <a:rPr lang="pl-PL" sz="2800" dirty="0" err="1" smtClean="0"/>
              <a:t>auf</a:t>
            </a:r>
            <a:r>
              <a:rPr lang="pl-PL" sz="2800" dirty="0" smtClean="0"/>
              <a:t> </a:t>
            </a:r>
            <a:r>
              <a:rPr lang="pl-PL" sz="2800" dirty="0" err="1" smtClean="0"/>
              <a:t>internationale</a:t>
            </a:r>
            <a:r>
              <a:rPr lang="pl-PL" sz="2800" dirty="0" smtClean="0"/>
              <a:t> </a:t>
            </a:r>
            <a:r>
              <a:rPr lang="pl-PL" sz="2800" dirty="0" err="1" smtClean="0"/>
              <a:t>Zusammenarbeit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027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DCIM\116_FUJI\DSCF6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5" y="-963488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21223" y="5256710"/>
            <a:ext cx="835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und</a:t>
            </a:r>
            <a:r>
              <a:rPr lang="pl-PL" sz="2800" dirty="0" smtClean="0"/>
              <a:t> </a:t>
            </a:r>
            <a:r>
              <a:rPr lang="pl-PL" sz="2800" dirty="0" err="1" smtClean="0"/>
              <a:t>freuen</a:t>
            </a:r>
            <a:r>
              <a:rPr lang="pl-PL" sz="2800" dirty="0" smtClean="0"/>
              <a:t> </a:t>
            </a:r>
            <a:r>
              <a:rPr lang="pl-PL" sz="2800" dirty="0" err="1" smtClean="0"/>
              <a:t>uns</a:t>
            </a:r>
            <a:r>
              <a:rPr lang="pl-PL" sz="2800" dirty="0" smtClean="0"/>
              <a:t>, </a:t>
            </a:r>
            <a:r>
              <a:rPr lang="pl-PL" sz="2800" dirty="0" err="1" smtClean="0"/>
              <a:t>Euch</a:t>
            </a:r>
            <a:r>
              <a:rPr lang="pl-PL" sz="2800" dirty="0" smtClean="0"/>
              <a:t> </a:t>
            </a:r>
            <a:r>
              <a:rPr lang="pl-PL" sz="2800" dirty="0" err="1" smtClean="0"/>
              <a:t>alle</a:t>
            </a:r>
            <a:r>
              <a:rPr lang="pl-PL" sz="2800" dirty="0" smtClean="0"/>
              <a:t> in </a:t>
            </a:r>
            <a:r>
              <a:rPr lang="pl-PL" sz="2800" dirty="0" err="1" smtClean="0"/>
              <a:t>Kezmarok</a:t>
            </a:r>
            <a:r>
              <a:rPr lang="pl-PL" sz="2800" dirty="0" smtClean="0"/>
              <a:t> </a:t>
            </a:r>
            <a:r>
              <a:rPr lang="pl-PL" sz="2800" dirty="0" err="1" smtClean="0"/>
              <a:t>zu</a:t>
            </a:r>
            <a:r>
              <a:rPr lang="pl-PL" sz="2800" dirty="0" smtClean="0"/>
              <a:t> </a:t>
            </a:r>
            <a:r>
              <a:rPr lang="pl-PL" sz="2800" dirty="0" err="1" smtClean="0"/>
              <a:t>treffen</a:t>
            </a:r>
            <a:r>
              <a:rPr lang="pl-PL" sz="2800" dirty="0" smtClean="0"/>
              <a:t>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2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Kezmarok\zs-nr4-krzesawi5633e522\od Kasi\c polska_ma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5" y="658594"/>
            <a:ext cx="1800200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Kezmarok\zs-nr4-krzesawi5633e522\od Kasi\d  raciechow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58594"/>
            <a:ext cx="2311035" cy="17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825512"/>
            <a:ext cx="8128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Vielen</a:t>
            </a:r>
            <a:r>
              <a:rPr lang="pl-PL" sz="3200" dirty="0" smtClean="0"/>
              <a:t> </a:t>
            </a:r>
            <a:r>
              <a:rPr lang="pl-PL" sz="3200" dirty="0" err="1" smtClean="0"/>
              <a:t>Dank</a:t>
            </a:r>
            <a:endParaRPr lang="pl-PL" sz="3200" dirty="0" smtClean="0"/>
          </a:p>
          <a:p>
            <a:pPr algn="ctr"/>
            <a:r>
              <a:rPr lang="pl-PL" sz="3200" dirty="0" err="1" smtClean="0"/>
              <a:t>und</a:t>
            </a:r>
            <a:r>
              <a:rPr lang="pl-PL" sz="3200" dirty="0" smtClean="0"/>
              <a:t> </a:t>
            </a:r>
            <a:r>
              <a:rPr lang="pl-PL" sz="3200" dirty="0" err="1" smtClean="0"/>
              <a:t>auf</a:t>
            </a:r>
            <a:r>
              <a:rPr lang="pl-PL" sz="3200" dirty="0" smtClean="0"/>
              <a:t> </a:t>
            </a:r>
            <a:r>
              <a:rPr lang="pl-PL" sz="3200" dirty="0" err="1" smtClean="0"/>
              <a:t>Wiedersehen</a:t>
            </a:r>
            <a:endParaRPr lang="pl-PL" sz="3200" dirty="0" smtClean="0"/>
          </a:p>
          <a:p>
            <a:pPr algn="ctr"/>
            <a:r>
              <a:rPr lang="pl-PL" sz="3200" dirty="0"/>
              <a:t>i</a:t>
            </a:r>
            <a:r>
              <a:rPr lang="pl-PL" sz="3200" dirty="0" smtClean="0"/>
              <a:t>m </a:t>
            </a:r>
            <a:r>
              <a:rPr lang="pl-PL" sz="3200" dirty="0" err="1" smtClean="0"/>
              <a:t>Juni</a:t>
            </a:r>
            <a:r>
              <a:rPr lang="pl-PL" sz="3200" dirty="0" smtClean="0"/>
              <a:t> 2016 </a:t>
            </a:r>
            <a:r>
              <a:rPr lang="pl-PL" sz="3200" dirty="0" smtClean="0">
                <a:sym typeface="Wingdings" panose="05000000000000000000" pitchFamily="2" charset="2"/>
              </a:rPr>
              <a:t></a:t>
            </a:r>
            <a:endParaRPr lang="pl-PL" sz="3200" dirty="0"/>
          </a:p>
        </p:txBody>
      </p:sp>
      <p:pic>
        <p:nvPicPr>
          <p:cNvPr id="13317" name="Picture 5" descr="G:\Kezmarok\zs-nr4-krzesawi5633e522\od Kasi\mapa aktual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95" y="2564904"/>
            <a:ext cx="6581106" cy="38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ezmarok\zs-nr4-krzesawi5633e522\od Kasi\P422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015360" cy="52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8778" y="5675915"/>
            <a:ext cx="911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Im </a:t>
            </a:r>
            <a:r>
              <a:rPr lang="pl-PL" sz="2800" dirty="0" err="1" smtClean="0"/>
              <a:t>Frühling</a:t>
            </a:r>
            <a:r>
              <a:rPr lang="pl-PL" sz="2800" dirty="0" smtClean="0"/>
              <a:t> </a:t>
            </a:r>
            <a:r>
              <a:rPr lang="pl-PL" sz="2800" dirty="0" err="1" smtClean="0"/>
              <a:t>duftet</a:t>
            </a:r>
            <a:r>
              <a:rPr lang="pl-PL" sz="2800" dirty="0" smtClean="0"/>
              <a:t> es </a:t>
            </a:r>
            <a:r>
              <a:rPr lang="pl-PL" sz="2800" dirty="0" err="1" smtClean="0"/>
              <a:t>herrlich</a:t>
            </a:r>
            <a:r>
              <a:rPr lang="pl-PL" sz="2800" dirty="0" smtClean="0"/>
              <a:t> </a:t>
            </a:r>
          </a:p>
          <a:p>
            <a:pPr algn="ctr"/>
            <a:r>
              <a:rPr lang="pl-PL" sz="2800" dirty="0" err="1" smtClean="0"/>
              <a:t>und</a:t>
            </a:r>
            <a:r>
              <a:rPr lang="pl-PL" sz="2800" dirty="0" smtClean="0"/>
              <a:t> </a:t>
            </a:r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pl-PL" sz="2800" dirty="0" err="1" smtClean="0"/>
              <a:t>Obstbäume</a:t>
            </a:r>
            <a:r>
              <a:rPr lang="pl-PL" sz="2800" dirty="0" smtClean="0"/>
              <a:t> </a:t>
            </a:r>
            <a:r>
              <a:rPr lang="pl-PL" sz="2800" dirty="0" err="1" smtClean="0"/>
              <a:t>blühen</a:t>
            </a:r>
            <a:r>
              <a:rPr lang="pl-PL" sz="2800" dirty="0" smtClean="0"/>
              <a:t> </a:t>
            </a:r>
            <a:r>
              <a:rPr lang="pl-PL" sz="2800" dirty="0" err="1" smtClean="0"/>
              <a:t>überall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513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Kezmarok\zs-nr4-krzesawi5633e522\od Kasi\P608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081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5923880"/>
            <a:ext cx="868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Im Sommer </a:t>
            </a:r>
            <a:r>
              <a:rPr lang="pl-PL" sz="2800" dirty="0" err="1" smtClean="0"/>
              <a:t>gibts</a:t>
            </a:r>
            <a:r>
              <a:rPr lang="pl-PL" sz="2800" dirty="0" smtClean="0"/>
              <a:t> </a:t>
            </a:r>
            <a:r>
              <a:rPr lang="pl-PL" sz="2800" dirty="0" err="1" smtClean="0"/>
              <a:t>oft</a:t>
            </a:r>
            <a:r>
              <a:rPr lang="pl-PL" sz="2800" dirty="0" smtClean="0"/>
              <a:t> </a:t>
            </a:r>
            <a:r>
              <a:rPr lang="pl-PL" sz="2800" dirty="0" err="1" smtClean="0"/>
              <a:t>Regenbogen</a:t>
            </a:r>
            <a:r>
              <a:rPr lang="pl-PL" sz="2800" dirty="0" smtClean="0"/>
              <a:t>...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18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Kezmarok\zs-nr4-krzesawi5633e522\od Kasi\a raciechow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231"/>
            <a:ext cx="6840760" cy="51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5923880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pl-PL" sz="2800" dirty="0" err="1" smtClean="0"/>
              <a:t>Gegend</a:t>
            </a:r>
            <a:r>
              <a:rPr lang="pl-PL" sz="2800" dirty="0" smtClean="0"/>
              <a:t> </a:t>
            </a:r>
            <a:r>
              <a:rPr lang="pl-PL" sz="2800" dirty="0" err="1" smtClean="0"/>
              <a:t>lädt</a:t>
            </a:r>
            <a:r>
              <a:rPr lang="pl-PL" sz="2800" dirty="0" smtClean="0"/>
              <a:t> </a:t>
            </a:r>
            <a:r>
              <a:rPr lang="pl-PL" sz="2800" dirty="0" err="1" smtClean="0"/>
              <a:t>zur</a:t>
            </a:r>
            <a:r>
              <a:rPr lang="pl-PL" sz="2800" dirty="0" smtClean="0"/>
              <a:t> </a:t>
            </a:r>
            <a:r>
              <a:rPr lang="pl-PL" sz="2800" dirty="0" err="1" smtClean="0"/>
              <a:t>Wanderung</a:t>
            </a:r>
            <a:r>
              <a:rPr lang="pl-PL" sz="2800" dirty="0" smtClean="0"/>
              <a:t> </a:t>
            </a:r>
            <a:r>
              <a:rPr lang="pl-PL" sz="2800" dirty="0" err="1" smtClean="0"/>
              <a:t>ein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70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Kezmarok\zs-nr4-krzesawi5633e522\od Kasi\e Kamień_Grzyb_w_Zegartowic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0648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5923880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Der </a:t>
            </a:r>
            <a:r>
              <a:rPr lang="pl-PL" sz="2800" dirty="0" err="1" smtClean="0"/>
              <a:t>Riesenstein</a:t>
            </a:r>
            <a:r>
              <a:rPr lang="pl-PL" sz="2800" dirty="0" smtClean="0"/>
              <a:t> </a:t>
            </a:r>
            <a:r>
              <a:rPr lang="pl-PL" sz="2800" dirty="0" err="1" smtClean="0"/>
              <a:t>heisst</a:t>
            </a:r>
            <a:r>
              <a:rPr lang="pl-PL" sz="2800" dirty="0" smtClean="0"/>
              <a:t> „</a:t>
            </a:r>
            <a:r>
              <a:rPr lang="pl-PL" sz="2800" dirty="0" err="1" smtClean="0"/>
              <a:t>Pilz</a:t>
            </a:r>
            <a:r>
              <a:rPr lang="pl-PL" sz="2800" dirty="0" smtClean="0"/>
              <a:t>” (in: Zegartowice)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74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Kezmarok\zs-nr4-krzesawi5633e522\od Kasi\c Diabli_Kamień_w_Krzesławic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5923880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Teufelsstein</a:t>
            </a:r>
            <a:r>
              <a:rPr lang="pl-PL" sz="2800" dirty="0" smtClean="0"/>
              <a:t> in Krzesławice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308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Kezmarok\zs-nr4-krzesawi5633e522\od Kasi\P924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52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5923880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Der </a:t>
            </a:r>
            <a:r>
              <a:rPr lang="pl-PL" sz="2800" dirty="0" err="1" smtClean="0"/>
              <a:t>Apfel</a:t>
            </a:r>
            <a:r>
              <a:rPr lang="pl-PL" sz="2800" dirty="0" smtClean="0"/>
              <a:t> </a:t>
            </a:r>
            <a:r>
              <a:rPr lang="pl-PL" sz="2800" dirty="0" err="1" smtClean="0"/>
              <a:t>ist</a:t>
            </a:r>
            <a:r>
              <a:rPr lang="pl-PL" sz="2800" dirty="0" smtClean="0"/>
              <a:t> </a:t>
            </a:r>
            <a:r>
              <a:rPr lang="pl-PL" sz="2800" dirty="0" err="1" smtClean="0"/>
              <a:t>das</a:t>
            </a:r>
            <a:r>
              <a:rPr lang="pl-PL" sz="2800" dirty="0" smtClean="0"/>
              <a:t> Symbol </a:t>
            </a:r>
            <a:r>
              <a:rPr lang="pl-PL" sz="2800" dirty="0" err="1" smtClean="0"/>
              <a:t>unserer</a:t>
            </a:r>
            <a:r>
              <a:rPr lang="pl-PL" sz="2800" dirty="0" smtClean="0"/>
              <a:t> </a:t>
            </a:r>
            <a:r>
              <a:rPr lang="pl-PL" sz="2800" dirty="0" err="1" smtClean="0"/>
              <a:t>kleinen</a:t>
            </a:r>
            <a:r>
              <a:rPr lang="pl-PL" sz="2800" dirty="0" smtClean="0"/>
              <a:t> </a:t>
            </a:r>
            <a:r>
              <a:rPr lang="pl-PL" sz="2800" dirty="0" err="1" smtClean="0"/>
              <a:t>Heimat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088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Kezmarok\zs-nr4-krzesawi5633e522\od Kasi\b Krzesławice_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287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18412" y="5670259"/>
            <a:ext cx="87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Unsere</a:t>
            </a:r>
            <a:r>
              <a:rPr lang="pl-PL" sz="2800" dirty="0" smtClean="0"/>
              <a:t> </a:t>
            </a:r>
            <a:r>
              <a:rPr lang="pl-PL" sz="2800" dirty="0" err="1" smtClean="0"/>
              <a:t>Schule</a:t>
            </a:r>
            <a:r>
              <a:rPr lang="pl-PL" sz="2800" dirty="0" smtClean="0"/>
              <a:t> </a:t>
            </a:r>
            <a:r>
              <a:rPr lang="pl-PL" sz="2800" dirty="0" err="1" smtClean="0"/>
              <a:t>ist</a:t>
            </a:r>
            <a:r>
              <a:rPr lang="pl-PL" sz="2800" dirty="0" smtClean="0"/>
              <a:t> </a:t>
            </a:r>
            <a:r>
              <a:rPr lang="pl-PL" sz="2800" dirty="0" err="1" smtClean="0"/>
              <a:t>eine</a:t>
            </a:r>
            <a:r>
              <a:rPr lang="pl-PL" sz="2800" dirty="0" smtClean="0"/>
              <a:t> </a:t>
            </a:r>
            <a:r>
              <a:rPr lang="pl-PL" sz="2800" dirty="0" err="1" smtClean="0"/>
              <a:t>typische</a:t>
            </a:r>
            <a:r>
              <a:rPr lang="pl-PL" sz="2800" dirty="0" smtClean="0"/>
              <a:t> </a:t>
            </a:r>
            <a:r>
              <a:rPr lang="pl-PL" sz="2800" dirty="0" err="1" smtClean="0"/>
              <a:t>Dorfschule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832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Kezmarok\zs-nr4-krzesawi5633e522\od Kasi\i ausfl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60432" cy="47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18412" y="5670259"/>
            <a:ext cx="8755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Wir </a:t>
            </a:r>
            <a:r>
              <a:rPr lang="pl-PL" sz="2800" dirty="0" err="1" smtClean="0"/>
              <a:t>verbringen</a:t>
            </a:r>
            <a:r>
              <a:rPr lang="pl-PL" sz="2800" dirty="0" smtClean="0"/>
              <a:t> </a:t>
            </a:r>
            <a:r>
              <a:rPr lang="pl-PL" sz="2800" dirty="0" err="1" smtClean="0"/>
              <a:t>viel</a:t>
            </a:r>
            <a:r>
              <a:rPr lang="pl-PL" sz="2800" dirty="0" smtClean="0"/>
              <a:t> </a:t>
            </a:r>
            <a:r>
              <a:rPr lang="pl-PL" sz="2800" dirty="0" err="1" smtClean="0"/>
              <a:t>Zeit</a:t>
            </a:r>
            <a:r>
              <a:rPr lang="pl-PL" sz="2800" dirty="0" smtClean="0"/>
              <a:t> zusammen,</a:t>
            </a:r>
          </a:p>
          <a:p>
            <a:pPr algn="ctr"/>
            <a:r>
              <a:rPr lang="pl-PL" sz="2800" dirty="0" err="1" smtClean="0"/>
              <a:t>auch</a:t>
            </a:r>
            <a:r>
              <a:rPr lang="pl-PL" sz="2800" dirty="0" smtClean="0"/>
              <a:t> </a:t>
            </a:r>
            <a:r>
              <a:rPr lang="pl-PL" sz="2800" dirty="0" err="1" smtClean="0"/>
              <a:t>ausserhalb</a:t>
            </a:r>
            <a:r>
              <a:rPr lang="pl-PL" sz="2800" dirty="0" smtClean="0"/>
              <a:t> der </a:t>
            </a:r>
            <a:r>
              <a:rPr lang="pl-PL" sz="2800" dirty="0" err="1" smtClean="0"/>
              <a:t>Schule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25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128</Words>
  <Application>Microsoft Office PowerPoint</Application>
  <PresentationFormat>Pokaz na ekranie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Krzesławice ein kleines Dorf voll tolle Leute mit gastfreundlichem Klima   „denn bei uns ist immer was los”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 uns ist immer was los...</dc:title>
  <dc:creator>Kowalski Ryszard</dc:creator>
  <cp:lastModifiedBy>Kowalski Ryszard</cp:lastModifiedBy>
  <cp:revision>6</cp:revision>
  <dcterms:created xsi:type="dcterms:W3CDTF">2015-11-07T18:08:02Z</dcterms:created>
  <dcterms:modified xsi:type="dcterms:W3CDTF">2015-11-07T19:01:32Z</dcterms:modified>
</cp:coreProperties>
</file>