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59" r:id="rId5"/>
    <p:sldId id="261" r:id="rId6"/>
    <p:sldId id="262" r:id="rId7"/>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autoAdjust="0"/>
    <p:restoredTop sz="94591" autoAdjust="0"/>
  </p:normalViewPr>
  <p:slideViewPr>
    <p:cSldViewPr>
      <p:cViewPr varScale="1">
        <p:scale>
          <a:sx n="140" d="100"/>
          <a:sy n="140" d="100"/>
        </p:scale>
        <p:origin x="1008"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7" name="Gleichschenkliges Dreieck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el 7"/>
          <p:cNvSpPr>
            <a:spLocks noGrp="1"/>
          </p:cNvSpPr>
          <p:nvPr>
            <p:ph type="ctrTitle"/>
          </p:nvPr>
        </p:nvSpPr>
        <p:spPr>
          <a:xfrm>
            <a:off x="540544" y="776288"/>
            <a:ext cx="8062912" cy="1470025"/>
          </a:xfrm>
        </p:spPr>
        <p:txBody>
          <a:bodyPr anchor="b">
            <a:normAutofit/>
          </a:bodyPr>
          <a:lstStyle>
            <a:lvl1pPr algn="r">
              <a:defRPr sz="4400"/>
            </a:lvl1pPr>
          </a:lstStyle>
          <a:p>
            <a:r>
              <a:rPr kumimoji="0" lang="de-DE" smtClean="0"/>
              <a:t>Titelmasterformat durch Klicken bearbeiten</a:t>
            </a:r>
            <a:endParaRPr kumimoji="0" lang="en-US"/>
          </a:p>
        </p:txBody>
      </p:sp>
      <p:sp>
        <p:nvSpPr>
          <p:cNvPr id="9" name="Untertitel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smtClean="0"/>
              <a:t>Formatvorlage des Untertitelmasters durch Klicken bearbeiten</a:t>
            </a:r>
            <a:endParaRPr kumimoji="0" lang="en-US"/>
          </a:p>
        </p:txBody>
      </p:sp>
      <p:sp>
        <p:nvSpPr>
          <p:cNvPr id="28" name="Datumsplatzhalter 27"/>
          <p:cNvSpPr>
            <a:spLocks noGrp="1"/>
          </p:cNvSpPr>
          <p:nvPr>
            <p:ph type="dt" sz="half" idx="10"/>
          </p:nvPr>
        </p:nvSpPr>
        <p:spPr>
          <a:xfrm>
            <a:off x="1371600" y="6012656"/>
            <a:ext cx="5791200" cy="365125"/>
          </a:xfrm>
        </p:spPr>
        <p:txBody>
          <a:bodyPr tIns="0" bIns="0" anchor="t"/>
          <a:lstStyle>
            <a:lvl1pPr algn="r">
              <a:defRPr sz="1000"/>
            </a:lvl1pPr>
          </a:lstStyle>
          <a:p>
            <a:fld id="{4F0F2D60-10E6-4DC5-887A-1FF0533A4E45}" type="datetimeFigureOut">
              <a:rPr lang="de-DE" smtClean="0"/>
              <a:pPr/>
              <a:t>01.06.16</a:t>
            </a:fld>
            <a:endParaRPr lang="de-DE"/>
          </a:p>
        </p:txBody>
      </p:sp>
      <p:sp>
        <p:nvSpPr>
          <p:cNvPr id="17" name="Fußzeilenplatzhalter 16"/>
          <p:cNvSpPr>
            <a:spLocks noGrp="1"/>
          </p:cNvSpPr>
          <p:nvPr>
            <p:ph type="ftr" sz="quarter" idx="11"/>
          </p:nvPr>
        </p:nvSpPr>
        <p:spPr>
          <a:xfrm>
            <a:off x="1371600" y="5650704"/>
            <a:ext cx="5791200" cy="365125"/>
          </a:xfrm>
        </p:spPr>
        <p:txBody>
          <a:bodyPr tIns="0" bIns="0" anchor="b"/>
          <a:lstStyle>
            <a:lvl1pPr algn="r">
              <a:defRPr sz="1100"/>
            </a:lvl1pPr>
          </a:lstStyle>
          <a:p>
            <a:endParaRPr lang="de-DE"/>
          </a:p>
        </p:txBody>
      </p:sp>
      <p:sp>
        <p:nvSpPr>
          <p:cNvPr id="29" name="Foliennummernplatzhalt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034953E-DFD8-497B-8EFC-B41CFC8218FD}" type="slidenum">
              <a:rPr lang="de-DE" smtClean="0"/>
              <a:pPr/>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4F0F2D60-10E6-4DC5-887A-1FF0533A4E45}" type="datetimeFigureOut">
              <a:rPr lang="de-DE" smtClean="0"/>
              <a:pPr/>
              <a:t>01.06.16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034953E-DFD8-497B-8EFC-B41CFC8218FD}" type="slidenum">
              <a:rPr lang="de-DE" smtClean="0"/>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81800" y="381000"/>
            <a:ext cx="1905000" cy="5486400"/>
          </a:xfrm>
        </p:spPr>
        <p:txBody>
          <a:bodyPr vert="eaVer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a:xfrm>
            <a:off x="457200" y="381000"/>
            <a:ext cx="6248400" cy="5486400"/>
          </a:xfrm>
        </p:spPr>
        <p:txBody>
          <a:bodyPr vert="eaVer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4F0F2D60-10E6-4DC5-887A-1FF0533A4E45}" type="datetimeFigureOut">
              <a:rPr lang="de-DE" smtClean="0"/>
              <a:pPr/>
              <a:t>01.06.16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034953E-DFD8-497B-8EFC-B41CFC8218FD}" type="slidenum">
              <a:rPr lang="de-DE" smtClean="0"/>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67494"/>
            <a:ext cx="8229600" cy="1399032"/>
          </a:xfrm>
        </p:spPr>
        <p:txBody>
          <a:bodyPr/>
          <a:lstStyle/>
          <a:p>
            <a:r>
              <a:rPr kumimoji="0" lang="de-DE" smtClean="0"/>
              <a:t>Titelmasterformat durch Klicken bearbeiten</a:t>
            </a:r>
            <a:endParaRPr kumimoji="0" lang="en-US"/>
          </a:p>
        </p:txBody>
      </p:sp>
      <p:sp>
        <p:nvSpPr>
          <p:cNvPr id="3" name="Inhaltsplatzhalter 2"/>
          <p:cNvSpPr>
            <a:spLocks noGrp="1"/>
          </p:cNvSpPr>
          <p:nvPr>
            <p:ph idx="1"/>
          </p:nvPr>
        </p:nvSpPr>
        <p:spPr>
          <a:xfrm>
            <a:off x="457200" y="1882808"/>
            <a:ext cx="8229600" cy="4572000"/>
          </a:xfrm>
        </p:spPr>
        <p:txBody>
          <a:body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a:xfrm>
            <a:off x="4791456" y="6480048"/>
            <a:ext cx="2133600" cy="301752"/>
          </a:xfrm>
        </p:spPr>
        <p:txBody>
          <a:bodyPr/>
          <a:lstStyle/>
          <a:p>
            <a:fld id="{4F0F2D60-10E6-4DC5-887A-1FF0533A4E45}" type="datetimeFigureOut">
              <a:rPr lang="de-DE" smtClean="0"/>
              <a:pPr/>
              <a:t>01.06.16</a:t>
            </a:fld>
            <a:endParaRPr lang="de-DE"/>
          </a:p>
        </p:txBody>
      </p:sp>
      <p:sp>
        <p:nvSpPr>
          <p:cNvPr id="5" name="Fußzeilenplatzhalter 4"/>
          <p:cNvSpPr>
            <a:spLocks noGrp="1"/>
          </p:cNvSpPr>
          <p:nvPr>
            <p:ph type="ftr" sz="quarter" idx="11"/>
          </p:nvPr>
        </p:nvSpPr>
        <p:spPr>
          <a:xfrm>
            <a:off x="457200" y="6480969"/>
            <a:ext cx="4260056" cy="300831"/>
          </a:xfrm>
        </p:spPr>
        <p:txBody>
          <a:bodyPr/>
          <a:lstStyle/>
          <a:p>
            <a:endParaRPr lang="de-DE"/>
          </a:p>
        </p:txBody>
      </p:sp>
      <p:sp>
        <p:nvSpPr>
          <p:cNvPr id="6" name="Foliennummernplatzhalter 5"/>
          <p:cNvSpPr>
            <a:spLocks noGrp="1"/>
          </p:cNvSpPr>
          <p:nvPr>
            <p:ph type="sldNum" sz="quarter" idx="12"/>
          </p:nvPr>
        </p:nvSpPr>
        <p:spPr/>
        <p:txBody>
          <a:bodyPr/>
          <a:lstStyle/>
          <a:p>
            <a:fld id="{B034953E-DFD8-497B-8EFC-B41CFC8218FD}" type="slidenum">
              <a:rPr lang="de-DE" smtClean="0"/>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bg>
      <p:bgRef idx="1002">
        <a:schemeClr val="bg1"/>
      </p:bgRef>
    </p:bg>
    <p:spTree>
      <p:nvGrpSpPr>
        <p:cNvPr id="1" name=""/>
        <p:cNvGrpSpPr/>
        <p:nvPr/>
      </p:nvGrpSpPr>
      <p:grpSpPr>
        <a:xfrm>
          <a:off x="0" y="0"/>
          <a:ext cx="0" cy="0"/>
          <a:chOff x="0" y="0"/>
          <a:chExt cx="0" cy="0"/>
        </a:xfrm>
      </p:grpSpPr>
      <p:sp>
        <p:nvSpPr>
          <p:cNvPr id="9" name="Rechtwinkliges Dreieck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Gleichschenkliges Dreieck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umsplatzhalter 3"/>
          <p:cNvSpPr>
            <a:spLocks noGrp="1"/>
          </p:cNvSpPr>
          <p:nvPr>
            <p:ph type="dt" sz="half" idx="10"/>
          </p:nvPr>
        </p:nvSpPr>
        <p:spPr>
          <a:xfrm>
            <a:off x="6955632" y="6477000"/>
            <a:ext cx="2133600" cy="304800"/>
          </a:xfrm>
        </p:spPr>
        <p:txBody>
          <a:bodyPr/>
          <a:lstStyle/>
          <a:p>
            <a:fld id="{4F0F2D60-10E6-4DC5-887A-1FF0533A4E45}" type="datetimeFigureOut">
              <a:rPr lang="de-DE" smtClean="0"/>
              <a:pPr/>
              <a:t>01.06.16</a:t>
            </a:fld>
            <a:endParaRPr lang="de-DE"/>
          </a:p>
        </p:txBody>
      </p:sp>
      <p:sp>
        <p:nvSpPr>
          <p:cNvPr id="5" name="Fußzeilenplatzhalter 4"/>
          <p:cNvSpPr>
            <a:spLocks noGrp="1"/>
          </p:cNvSpPr>
          <p:nvPr>
            <p:ph type="ftr" sz="quarter" idx="11"/>
          </p:nvPr>
        </p:nvSpPr>
        <p:spPr>
          <a:xfrm>
            <a:off x="2619376" y="6480969"/>
            <a:ext cx="4260056" cy="300831"/>
          </a:xfrm>
        </p:spPr>
        <p:txBody>
          <a:bodyPr/>
          <a:lstStyle/>
          <a:p>
            <a:endParaRPr lang="de-DE"/>
          </a:p>
        </p:txBody>
      </p:sp>
      <p:sp>
        <p:nvSpPr>
          <p:cNvPr id="6" name="Foliennummernplatzhalter 5"/>
          <p:cNvSpPr>
            <a:spLocks noGrp="1"/>
          </p:cNvSpPr>
          <p:nvPr>
            <p:ph type="sldNum" sz="quarter" idx="12"/>
          </p:nvPr>
        </p:nvSpPr>
        <p:spPr>
          <a:xfrm>
            <a:off x="8451056" y="809624"/>
            <a:ext cx="502920" cy="300831"/>
          </a:xfrm>
        </p:spPr>
        <p:txBody>
          <a:bodyPr/>
          <a:lstStyle/>
          <a:p>
            <a:fld id="{B034953E-DFD8-497B-8EFC-B41CFC8218FD}" type="slidenum">
              <a:rPr lang="de-DE" smtClean="0"/>
              <a:pPr/>
              <a:t>‹Nr.›</a:t>
            </a:fld>
            <a:endParaRPr lang="de-DE"/>
          </a:p>
        </p:txBody>
      </p:sp>
      <p:cxnSp>
        <p:nvCxnSpPr>
          <p:cNvPr id="11" name="Gerade Verbindung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Gerade Verbindung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el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smtClean="0"/>
              <a:t>Textmasterformate durch Klicken bearbeiten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marL="0" algn="l">
              <a:defRPr/>
            </a:lvl1pPr>
          </a:lstStyle>
          <a:p>
            <a:r>
              <a:rPr kumimoji="0" lang="de-DE" smtClean="0"/>
              <a:t>Titelmasterformat durch Klicken bearbeiten</a:t>
            </a:r>
            <a:endParaRPr kumimoji="0" lang="en-US"/>
          </a:p>
        </p:txBody>
      </p:sp>
      <p:sp>
        <p:nvSpPr>
          <p:cNvPr id="3" name="Inhaltsplatzhalt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Inhaltsplatzhalt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a:xfrm>
            <a:off x="4791456" y="6480969"/>
            <a:ext cx="2133600" cy="301752"/>
          </a:xfrm>
        </p:spPr>
        <p:txBody>
          <a:bodyPr/>
          <a:lstStyle/>
          <a:p>
            <a:fld id="{4F0F2D60-10E6-4DC5-887A-1FF0533A4E45}" type="datetimeFigureOut">
              <a:rPr lang="de-DE" smtClean="0"/>
              <a:pPr/>
              <a:t>01.06.16</a:t>
            </a:fld>
            <a:endParaRPr lang="de-DE"/>
          </a:p>
        </p:txBody>
      </p:sp>
      <p:sp>
        <p:nvSpPr>
          <p:cNvPr id="6" name="Fußzeilenplatzhalter 5"/>
          <p:cNvSpPr>
            <a:spLocks noGrp="1"/>
          </p:cNvSpPr>
          <p:nvPr>
            <p:ph type="ftr" sz="quarter" idx="11"/>
          </p:nvPr>
        </p:nvSpPr>
        <p:spPr>
          <a:xfrm>
            <a:off x="457200" y="6480969"/>
            <a:ext cx="4260056" cy="301752"/>
          </a:xfrm>
        </p:spPr>
        <p:txBody>
          <a:bodyPr/>
          <a:lstStyle/>
          <a:p>
            <a:endParaRPr lang="de-DE"/>
          </a:p>
        </p:txBody>
      </p:sp>
      <p:sp>
        <p:nvSpPr>
          <p:cNvPr id="7" name="Foliennummernplatzhalter 6"/>
          <p:cNvSpPr>
            <a:spLocks noGrp="1"/>
          </p:cNvSpPr>
          <p:nvPr>
            <p:ph type="sldNum" sz="quarter" idx="12"/>
          </p:nvPr>
        </p:nvSpPr>
        <p:spPr>
          <a:xfrm>
            <a:off x="7589520" y="6480969"/>
            <a:ext cx="502920" cy="301752"/>
          </a:xfrm>
        </p:spPr>
        <p:txBody>
          <a:bodyPr/>
          <a:lstStyle/>
          <a:p>
            <a:fld id="{B034953E-DFD8-497B-8EFC-B41CFC8218FD}" type="slidenum">
              <a:rPr lang="de-DE" smtClean="0"/>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bg>
      <p:bgRef idx="1002">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Textmasterformate durch Klicken bearbeiten</a:t>
            </a:r>
          </a:p>
        </p:txBody>
      </p:sp>
      <p:sp>
        <p:nvSpPr>
          <p:cNvPr id="4" name="Textplatzhalt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Textmasterformate durch Klicken bearbeiten</a:t>
            </a:r>
          </a:p>
        </p:txBody>
      </p:sp>
      <p:sp>
        <p:nvSpPr>
          <p:cNvPr id="5" name="Inhaltsplatzhalt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6" name="Inhaltsplatzhalt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7" name="Datumsplatzhalter 6"/>
          <p:cNvSpPr>
            <a:spLocks noGrp="1"/>
          </p:cNvSpPr>
          <p:nvPr>
            <p:ph type="dt" sz="half" idx="10"/>
          </p:nvPr>
        </p:nvSpPr>
        <p:spPr>
          <a:xfrm>
            <a:off x="4791456" y="6480969"/>
            <a:ext cx="2130552" cy="301752"/>
          </a:xfrm>
        </p:spPr>
        <p:txBody>
          <a:bodyPr/>
          <a:lstStyle/>
          <a:p>
            <a:fld id="{4F0F2D60-10E6-4DC5-887A-1FF0533A4E45}" type="datetimeFigureOut">
              <a:rPr lang="de-DE" smtClean="0"/>
              <a:pPr/>
              <a:t>01.06.16</a:t>
            </a:fld>
            <a:endParaRPr lang="de-DE"/>
          </a:p>
        </p:txBody>
      </p:sp>
      <p:sp>
        <p:nvSpPr>
          <p:cNvPr id="8" name="Fußzeilenplatzhalter 7"/>
          <p:cNvSpPr>
            <a:spLocks noGrp="1"/>
          </p:cNvSpPr>
          <p:nvPr>
            <p:ph type="ftr" sz="quarter" idx="11"/>
          </p:nvPr>
        </p:nvSpPr>
        <p:spPr>
          <a:xfrm>
            <a:off x="457200" y="6480969"/>
            <a:ext cx="4261104" cy="301752"/>
          </a:xfrm>
        </p:spPr>
        <p:txBody>
          <a:bodyPr/>
          <a:lstStyle/>
          <a:p>
            <a:endParaRPr lang="de-DE"/>
          </a:p>
        </p:txBody>
      </p:sp>
      <p:sp>
        <p:nvSpPr>
          <p:cNvPr id="9" name="Foliennummernplatzhalter 8"/>
          <p:cNvSpPr>
            <a:spLocks noGrp="1"/>
          </p:cNvSpPr>
          <p:nvPr>
            <p:ph type="sldNum" sz="quarter" idx="12"/>
          </p:nvPr>
        </p:nvSpPr>
        <p:spPr>
          <a:xfrm>
            <a:off x="7589520" y="6483096"/>
            <a:ext cx="502920" cy="301752"/>
          </a:xfrm>
        </p:spPr>
        <p:txBody>
          <a:bodyPr/>
          <a:lstStyle>
            <a:lvl1pPr algn="ctr">
              <a:defRPr/>
            </a:lvl1pPr>
          </a:lstStyle>
          <a:p>
            <a:fld id="{B034953E-DFD8-497B-8EFC-B41CFC8218FD}" type="slidenum">
              <a:rPr lang="de-DE" smtClean="0"/>
              <a:pPr/>
              <a:t>‹Nr.›</a:t>
            </a:fld>
            <a:endParaRPr lang="de-DE"/>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b="0"/>
            </a:lvl1pPr>
          </a:lstStyle>
          <a:p>
            <a:r>
              <a:rPr kumimoji="0" lang="de-DE" smtClean="0"/>
              <a:t>Titelmasterformat durch Klicken bearbeiten</a:t>
            </a:r>
            <a:endParaRPr kumimoji="0" lang="en-US"/>
          </a:p>
        </p:txBody>
      </p:sp>
      <p:sp>
        <p:nvSpPr>
          <p:cNvPr id="3" name="Datumsplatzhalter 2"/>
          <p:cNvSpPr>
            <a:spLocks noGrp="1"/>
          </p:cNvSpPr>
          <p:nvPr>
            <p:ph type="dt" sz="half" idx="10"/>
          </p:nvPr>
        </p:nvSpPr>
        <p:spPr/>
        <p:txBody>
          <a:bodyPr/>
          <a:lstStyle/>
          <a:p>
            <a:fld id="{4F0F2D60-10E6-4DC5-887A-1FF0533A4E45}" type="datetimeFigureOut">
              <a:rPr lang="de-DE" smtClean="0"/>
              <a:pPr/>
              <a:t>01.06.16</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B034953E-DFD8-497B-8EFC-B41CFC8218FD}" type="slidenum">
              <a:rPr lang="de-DE" smtClean="0"/>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a:xfrm>
            <a:off x="4791456" y="6480969"/>
            <a:ext cx="2133600" cy="301752"/>
          </a:xfrm>
        </p:spPr>
        <p:txBody>
          <a:bodyPr/>
          <a:lstStyle/>
          <a:p>
            <a:fld id="{4F0F2D60-10E6-4DC5-887A-1FF0533A4E45}" type="datetimeFigureOut">
              <a:rPr lang="de-DE" smtClean="0"/>
              <a:pPr/>
              <a:t>01.06.16</a:t>
            </a:fld>
            <a:endParaRPr lang="de-DE"/>
          </a:p>
        </p:txBody>
      </p:sp>
      <p:sp>
        <p:nvSpPr>
          <p:cNvPr id="3" name="Fußzeilenplatzhalter 2"/>
          <p:cNvSpPr>
            <a:spLocks noGrp="1"/>
          </p:cNvSpPr>
          <p:nvPr>
            <p:ph type="ftr" sz="quarter" idx="11"/>
          </p:nvPr>
        </p:nvSpPr>
        <p:spPr>
          <a:xfrm>
            <a:off x="457200" y="6481890"/>
            <a:ext cx="4260056" cy="300831"/>
          </a:xfrm>
        </p:spPr>
        <p:txBody>
          <a:bodyPr/>
          <a:lstStyle/>
          <a:p>
            <a:endParaRPr lang="de-DE"/>
          </a:p>
        </p:txBody>
      </p:sp>
      <p:sp>
        <p:nvSpPr>
          <p:cNvPr id="4" name="Foliennummernplatzhalter 3"/>
          <p:cNvSpPr>
            <a:spLocks noGrp="1"/>
          </p:cNvSpPr>
          <p:nvPr>
            <p:ph type="sldNum" sz="quarter" idx="12"/>
          </p:nvPr>
        </p:nvSpPr>
        <p:spPr>
          <a:xfrm>
            <a:off x="7589520" y="6480969"/>
            <a:ext cx="502920" cy="301752"/>
          </a:xfrm>
        </p:spPr>
        <p:txBody>
          <a:bodyPr/>
          <a:lstStyle/>
          <a:p>
            <a:fld id="{B034953E-DFD8-497B-8EFC-B41CFC8218FD}" type="slidenum">
              <a:rPr lang="de-DE" smtClean="0"/>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bg>
      <p:bgRef idx="1002">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de-DE" smtClean="0"/>
              <a:t>Textmasterformate durch Klicken bearbeiten</a:t>
            </a:r>
          </a:p>
        </p:txBody>
      </p:sp>
      <p:sp>
        <p:nvSpPr>
          <p:cNvPr id="4" name="Inhaltsplatzhalt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a:xfrm>
            <a:off x="6278976" y="6556248"/>
            <a:ext cx="2133600" cy="301752"/>
          </a:xfrm>
        </p:spPr>
        <p:txBody>
          <a:bodyPr/>
          <a:lstStyle>
            <a:lvl1pPr>
              <a:defRPr sz="900"/>
            </a:lvl1pPr>
          </a:lstStyle>
          <a:p>
            <a:fld id="{4F0F2D60-10E6-4DC5-887A-1FF0533A4E45}" type="datetimeFigureOut">
              <a:rPr lang="de-DE" smtClean="0"/>
              <a:pPr/>
              <a:t>01.06.16</a:t>
            </a:fld>
            <a:endParaRPr lang="de-DE"/>
          </a:p>
        </p:txBody>
      </p:sp>
      <p:sp>
        <p:nvSpPr>
          <p:cNvPr id="6" name="Fußzeilenplatzhalter 5"/>
          <p:cNvSpPr>
            <a:spLocks noGrp="1"/>
          </p:cNvSpPr>
          <p:nvPr>
            <p:ph type="ftr" sz="quarter" idx="11"/>
          </p:nvPr>
        </p:nvSpPr>
        <p:spPr>
          <a:xfrm>
            <a:off x="1135856" y="6556248"/>
            <a:ext cx="5143120" cy="301752"/>
          </a:xfrm>
        </p:spPr>
        <p:txBody>
          <a:bodyPr/>
          <a:lstStyle>
            <a:lvl1pPr>
              <a:defRPr sz="900"/>
            </a:lvl1pPr>
          </a:lstStyle>
          <a:p>
            <a:endParaRPr lang="de-DE"/>
          </a:p>
        </p:txBody>
      </p:sp>
      <p:sp>
        <p:nvSpPr>
          <p:cNvPr id="7" name="Foliennummernplatzhalter 6"/>
          <p:cNvSpPr>
            <a:spLocks noGrp="1"/>
          </p:cNvSpPr>
          <p:nvPr>
            <p:ph type="sldNum" sz="quarter" idx="12"/>
          </p:nvPr>
        </p:nvSpPr>
        <p:spPr>
          <a:xfrm>
            <a:off x="8410576" y="6556248"/>
            <a:ext cx="502920" cy="301752"/>
          </a:xfrm>
        </p:spPr>
        <p:txBody>
          <a:bodyPr/>
          <a:lstStyle>
            <a:lvl1pPr>
              <a:defRPr sz="900"/>
            </a:lvl1pPr>
          </a:lstStyle>
          <a:p>
            <a:fld id="{B034953E-DFD8-497B-8EFC-B41CFC8218FD}" type="slidenum">
              <a:rPr lang="de-DE" smtClean="0"/>
              <a:pPr/>
              <a:t>‹Nr.›</a:t>
            </a:fld>
            <a:endParaRPr lang="de-DE"/>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bg>
      <p:bgRef idx="1002">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de-DE" smtClean="0"/>
              <a:t>Titelmasterformat durch Klicken bearbeiten</a:t>
            </a:r>
            <a:endParaRPr kumimoji="0" lang="en-US"/>
          </a:p>
        </p:txBody>
      </p:sp>
      <p:sp>
        <p:nvSpPr>
          <p:cNvPr id="3" name="Bildplatzhalt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de-DE" smtClean="0"/>
              <a:t>Bild durch Klicken auf Symbol hinzufügen</a:t>
            </a:r>
            <a:endParaRPr kumimoji="0" lang="en-US" dirty="0"/>
          </a:p>
        </p:txBody>
      </p:sp>
      <p:sp>
        <p:nvSpPr>
          <p:cNvPr id="4" name="Textplatzhalt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de-DE" smtClean="0"/>
              <a:t>Textmasterformate durch Klicken bearbeiten</a:t>
            </a:r>
          </a:p>
        </p:txBody>
      </p:sp>
      <p:sp>
        <p:nvSpPr>
          <p:cNvPr id="5" name="Datumsplatzhalter 4"/>
          <p:cNvSpPr>
            <a:spLocks noGrp="1"/>
          </p:cNvSpPr>
          <p:nvPr>
            <p:ph type="dt" sz="half" idx="10"/>
          </p:nvPr>
        </p:nvSpPr>
        <p:spPr>
          <a:xfrm>
            <a:off x="6108192" y="6556248"/>
            <a:ext cx="2103120" cy="301752"/>
          </a:xfrm>
        </p:spPr>
        <p:txBody>
          <a:bodyPr/>
          <a:lstStyle>
            <a:lvl1pPr>
              <a:defRPr sz="900"/>
            </a:lvl1pPr>
          </a:lstStyle>
          <a:p>
            <a:fld id="{4F0F2D60-10E6-4DC5-887A-1FF0533A4E45}" type="datetimeFigureOut">
              <a:rPr lang="de-DE" smtClean="0"/>
              <a:pPr/>
              <a:t>01.06.16</a:t>
            </a:fld>
            <a:endParaRPr lang="de-DE"/>
          </a:p>
        </p:txBody>
      </p:sp>
      <p:sp>
        <p:nvSpPr>
          <p:cNvPr id="6" name="Fußzeilenplatzhalter 5"/>
          <p:cNvSpPr>
            <a:spLocks noGrp="1"/>
          </p:cNvSpPr>
          <p:nvPr>
            <p:ph type="ftr" sz="quarter" idx="11"/>
          </p:nvPr>
        </p:nvSpPr>
        <p:spPr>
          <a:xfrm>
            <a:off x="1170432" y="6557169"/>
            <a:ext cx="4948072" cy="301752"/>
          </a:xfrm>
        </p:spPr>
        <p:txBody>
          <a:bodyPr/>
          <a:lstStyle>
            <a:lvl1pPr>
              <a:defRPr sz="900"/>
            </a:lvl1pPr>
          </a:lstStyle>
          <a:p>
            <a:endParaRPr lang="de-DE"/>
          </a:p>
        </p:txBody>
      </p:sp>
      <p:sp>
        <p:nvSpPr>
          <p:cNvPr id="7" name="Foliennummernplatzhalter 6"/>
          <p:cNvSpPr>
            <a:spLocks noGrp="1"/>
          </p:cNvSpPr>
          <p:nvPr>
            <p:ph type="sldNum" sz="quarter" idx="12"/>
          </p:nvPr>
        </p:nvSpPr>
        <p:spPr>
          <a:xfrm>
            <a:off x="8217192" y="6556248"/>
            <a:ext cx="365760" cy="301752"/>
          </a:xfrm>
        </p:spPr>
        <p:txBody>
          <a:bodyPr/>
          <a:lstStyle>
            <a:lvl1pPr algn="ctr">
              <a:defRPr sz="900"/>
            </a:lvl1pPr>
          </a:lstStyle>
          <a:p>
            <a:fld id="{B034953E-DFD8-497B-8EFC-B41CFC8218FD}" type="slidenum">
              <a:rPr lang="de-DE" smtClean="0"/>
              <a:pPr/>
              <a:t>‹Nr.›</a:t>
            </a:fld>
            <a:endParaRPr lang="de-DE"/>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echtwinkliges Dreieck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Gerade Verbindung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Gerade Verbindung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elplatzhalter 21"/>
          <p:cNvSpPr>
            <a:spLocks noGrp="1"/>
          </p:cNvSpPr>
          <p:nvPr>
            <p:ph type="title"/>
          </p:nvPr>
        </p:nvSpPr>
        <p:spPr>
          <a:xfrm>
            <a:off x="457200" y="267494"/>
            <a:ext cx="8229600" cy="1399032"/>
          </a:xfrm>
          <a:prstGeom prst="rect">
            <a:avLst/>
          </a:prstGeom>
        </p:spPr>
        <p:txBody>
          <a:bodyPr vert="horz" anchor="ctr">
            <a:normAutofit/>
          </a:bodyPr>
          <a:lstStyle/>
          <a:p>
            <a:r>
              <a:rPr kumimoji="0" lang="de-DE" smtClean="0"/>
              <a:t>Titelmasterformat durch Klicken bearbeiten</a:t>
            </a:r>
            <a:endParaRPr kumimoji="0" lang="en-US"/>
          </a:p>
        </p:txBody>
      </p:sp>
      <p:sp>
        <p:nvSpPr>
          <p:cNvPr id="13" name="Textplatzhalt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de-DE" smtClean="0"/>
              <a:t>Textmasterformate durch Klicken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
        <p:nvSpPr>
          <p:cNvPr id="14" name="Datumsplatzhalt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4F0F2D60-10E6-4DC5-887A-1FF0533A4E45}" type="datetimeFigureOut">
              <a:rPr lang="de-DE" smtClean="0"/>
              <a:pPr/>
              <a:t>01.06.16</a:t>
            </a:fld>
            <a:endParaRPr lang="de-DE"/>
          </a:p>
        </p:txBody>
      </p:sp>
      <p:sp>
        <p:nvSpPr>
          <p:cNvPr id="3" name="Fußzeilenplatzhalt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de-DE"/>
          </a:p>
        </p:txBody>
      </p:sp>
      <p:sp>
        <p:nvSpPr>
          <p:cNvPr id="23" name="Foliennummernplatzhalt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034953E-DFD8-497B-8EFC-B41CFC8218FD}" type="slidenum">
              <a:rPr lang="de-DE" smtClean="0"/>
              <a:pPr/>
              <a:t>‹Nr.›</a:t>
            </a:fld>
            <a:endParaRPr lang="de-DE"/>
          </a:p>
        </p:txBody>
      </p:sp>
    </p:spTree>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a:bodyPr>
          <a:lstStyle/>
          <a:p>
            <a:r>
              <a:rPr lang="de-DE" sz="6600" b="1" u="sng" dirty="0" smtClean="0">
                <a:solidFill>
                  <a:srgbClr val="7030A0"/>
                </a:solidFill>
                <a:latin typeface="Arial Black" pitchFamily="34" charset="0"/>
                <a:cs typeface="Aharoni" pitchFamily="2" charset="-79"/>
              </a:rPr>
              <a:t>Erzieherin</a:t>
            </a:r>
            <a:endParaRPr lang="de-DE" sz="6600" b="1" u="sng" dirty="0">
              <a:solidFill>
                <a:srgbClr val="7030A0"/>
              </a:solidFill>
              <a:latin typeface="Arial Black" pitchFamily="34" charset="0"/>
              <a:cs typeface="Aharoni" pitchFamily="2" charset="-79"/>
            </a:endParaRPr>
          </a:p>
        </p:txBody>
      </p:sp>
      <p:pic>
        <p:nvPicPr>
          <p:cNvPr id="4" name="Grafik 3" descr="erzieherin-weiterbildung.jpg"/>
          <p:cNvPicPr>
            <a:picLocks noChangeAspect="1"/>
          </p:cNvPicPr>
          <p:nvPr/>
        </p:nvPicPr>
        <p:blipFill>
          <a:blip r:embed="rId2" cstate="print"/>
          <a:stretch>
            <a:fillRect/>
          </a:stretch>
        </p:blipFill>
        <p:spPr>
          <a:xfrm>
            <a:off x="928662" y="2500306"/>
            <a:ext cx="7143800" cy="4060828"/>
          </a:xfrm>
          <a:prstGeom prst="rect">
            <a:avLst/>
          </a:prstGeom>
        </p:spPr>
      </p:pic>
    </p:spTree>
  </p:cSld>
  <p:clrMapOvr>
    <a:masterClrMapping/>
  </p:clrMapOvr>
  <p:transition>
    <p:pull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rgbClr val="7030A0"/>
                </a:solidFill>
              </a:rPr>
              <a:t>Allgemein </a:t>
            </a:r>
            <a:endParaRPr lang="de-DE" b="1" dirty="0">
              <a:solidFill>
                <a:srgbClr val="7030A0"/>
              </a:solidFill>
            </a:endParaRPr>
          </a:p>
        </p:txBody>
      </p:sp>
      <p:sp>
        <p:nvSpPr>
          <p:cNvPr id="3" name="Inhaltsplatzhalter 2"/>
          <p:cNvSpPr>
            <a:spLocks noGrp="1"/>
          </p:cNvSpPr>
          <p:nvPr>
            <p:ph idx="1"/>
          </p:nvPr>
        </p:nvSpPr>
        <p:spPr/>
        <p:txBody>
          <a:bodyPr>
            <a:normAutofit lnSpcReduction="10000"/>
          </a:bodyPr>
          <a:lstStyle/>
          <a:p>
            <a:r>
              <a:rPr lang="de-DE" sz="2800" dirty="0" smtClean="0"/>
              <a:t>Sind pädagogische Fachkräfte</a:t>
            </a:r>
          </a:p>
          <a:p>
            <a:r>
              <a:rPr lang="de-DE" sz="2800" dirty="0" smtClean="0"/>
              <a:t>Durch, Rahmenvereinbarungen von 1967 wurden die Ausbildungen zusammengefasst</a:t>
            </a:r>
          </a:p>
          <a:p>
            <a:r>
              <a:rPr lang="de-DE" sz="2800" dirty="0" smtClean="0"/>
              <a:t>Damals getrennt Kindergärtner, </a:t>
            </a:r>
            <a:r>
              <a:rPr lang="de-DE" sz="2800" dirty="0" err="1" smtClean="0"/>
              <a:t>Hortner</a:t>
            </a:r>
            <a:r>
              <a:rPr lang="de-DE" sz="2800" dirty="0" smtClean="0"/>
              <a:t> und Jugend- u. Heimerzieher heute alles Erzieher</a:t>
            </a:r>
          </a:p>
          <a:p>
            <a:r>
              <a:rPr lang="de-DE" sz="2800" dirty="0" smtClean="0"/>
              <a:t>Erzieher werden nicht nur qualifiziert nur mit Kindern zu arbeiten, sondern mit Jugendlichen Erwachsenen oder Behinderten Menschen jeglichen Alters  </a:t>
            </a:r>
          </a:p>
          <a:p>
            <a:endParaRPr lang="de-DE" dirty="0"/>
          </a:p>
        </p:txBody>
      </p:sp>
    </p:spTree>
  </p:cSld>
  <p:clrMapOvr>
    <a:masterClrMapping/>
  </p:clrMapOvr>
  <p:transition>
    <p:diamon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rgbClr val="7030A0"/>
                </a:solidFill>
              </a:rPr>
              <a:t>Ausbildung</a:t>
            </a:r>
            <a:endParaRPr lang="de-DE" b="1" dirty="0">
              <a:solidFill>
                <a:srgbClr val="7030A0"/>
              </a:solidFill>
            </a:endParaRPr>
          </a:p>
        </p:txBody>
      </p:sp>
      <p:sp>
        <p:nvSpPr>
          <p:cNvPr id="3" name="Inhaltsplatzhalter 2"/>
          <p:cNvSpPr>
            <a:spLocks noGrp="1"/>
          </p:cNvSpPr>
          <p:nvPr>
            <p:ph idx="1"/>
          </p:nvPr>
        </p:nvSpPr>
        <p:spPr/>
        <p:txBody>
          <a:bodyPr>
            <a:normAutofit fontScale="92500"/>
          </a:bodyPr>
          <a:lstStyle/>
          <a:p>
            <a:r>
              <a:rPr lang="de-DE" sz="2800" dirty="0"/>
              <a:t>m</a:t>
            </a:r>
            <a:r>
              <a:rPr lang="de-DE" sz="2800" dirty="0" smtClean="0"/>
              <a:t>an braucht einen Realschulabschluss oder ein dem gleichgestellten Abschluss</a:t>
            </a:r>
          </a:p>
          <a:p>
            <a:r>
              <a:rPr lang="de-DE" sz="2800" dirty="0"/>
              <a:t> </a:t>
            </a:r>
            <a:r>
              <a:rPr lang="de-DE" sz="2800" dirty="0" smtClean="0"/>
              <a:t>wird an verschiedene Fachschulen ausgebildet</a:t>
            </a:r>
          </a:p>
          <a:p>
            <a:r>
              <a:rPr lang="de-DE" sz="2800" dirty="0" smtClean="0"/>
              <a:t>Es ist eine schulische Ausbildung, kann durch BAföG gefördert werden</a:t>
            </a:r>
          </a:p>
          <a:p>
            <a:r>
              <a:rPr lang="de-DE" sz="2800" dirty="0" smtClean="0"/>
              <a:t>Die Dauer variiert, je nach Land, Vorbildung oder Praxiserfahrung zwischen 2 und 5 Jahren </a:t>
            </a:r>
          </a:p>
          <a:p>
            <a:r>
              <a:rPr lang="de-DE" sz="2800" dirty="0" smtClean="0"/>
              <a:t>Nach dieser Ausbildung ist man ,,staatlich Anerkannter Erzieher“ </a:t>
            </a:r>
          </a:p>
          <a:p>
            <a:endParaRPr lang="de-DE" dirty="0"/>
          </a:p>
        </p:txBody>
      </p:sp>
    </p:spTree>
  </p:cSld>
  <p:clrMapOvr>
    <a:masterClrMapping/>
  </p:clrMapOvr>
  <p:transition>
    <p:diamon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rgbClr val="7030A0"/>
                </a:solidFill>
              </a:rPr>
              <a:t>Typische Tätigkeiten</a:t>
            </a:r>
            <a:endParaRPr lang="de-DE" b="1" dirty="0">
              <a:solidFill>
                <a:srgbClr val="7030A0"/>
              </a:solidFill>
            </a:endParaRPr>
          </a:p>
        </p:txBody>
      </p:sp>
      <p:sp>
        <p:nvSpPr>
          <p:cNvPr id="3" name="Inhaltsplatzhalter 2"/>
          <p:cNvSpPr>
            <a:spLocks noGrp="1"/>
          </p:cNvSpPr>
          <p:nvPr>
            <p:ph idx="1"/>
          </p:nvPr>
        </p:nvSpPr>
        <p:spPr/>
        <p:txBody>
          <a:bodyPr>
            <a:noAutofit/>
          </a:bodyPr>
          <a:lstStyle/>
          <a:p>
            <a:r>
              <a:rPr lang="de-DE" sz="2400" dirty="0" smtClean="0"/>
              <a:t>Beobachtung und Analyse</a:t>
            </a:r>
          </a:p>
          <a:p>
            <a:r>
              <a:rPr lang="de-DE" sz="2400" dirty="0" smtClean="0"/>
              <a:t>pädagogischen Beziehungsgestaltung</a:t>
            </a:r>
          </a:p>
          <a:p>
            <a:r>
              <a:rPr lang="de-DE" sz="2400" dirty="0" smtClean="0"/>
              <a:t>Kooperation in einem Team sowie mit Eltern und anderen an der Erziehung beteiligten Menschen</a:t>
            </a:r>
          </a:p>
          <a:p>
            <a:r>
              <a:rPr lang="de-DE" sz="2400" dirty="0" smtClean="0"/>
              <a:t>kritischen Reflexion der eigenen Person und der zu Grunde liegenden Wertehaltungen und Menschenbilder</a:t>
            </a:r>
          </a:p>
          <a:p>
            <a:r>
              <a:rPr lang="de-DE" sz="2400" dirty="0" smtClean="0"/>
              <a:t>Planung, Durchführung und Evaluation pädagogischer Prozesse</a:t>
            </a:r>
          </a:p>
          <a:p>
            <a:r>
              <a:rPr lang="de-DE" sz="2400" dirty="0" smtClean="0"/>
              <a:t>konzeptionellen Arbeit</a:t>
            </a:r>
          </a:p>
          <a:p>
            <a:r>
              <a:rPr lang="de-DE" sz="2400" dirty="0" smtClean="0"/>
              <a:t>Gestaltung betriebswirtschaftlicher Abläufe in sozialpädagogischen Einrichtungen</a:t>
            </a:r>
          </a:p>
        </p:txBody>
      </p:sp>
    </p:spTree>
  </p:cSld>
  <p:clrMapOvr>
    <a:masterClrMapping/>
  </p:clrMapOvr>
  <p:transition>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rgbClr val="7030A0"/>
                </a:solidFill>
              </a:rPr>
              <a:t>Berufliche Weiterbildung </a:t>
            </a:r>
            <a:endParaRPr lang="de-DE" b="1" dirty="0">
              <a:solidFill>
                <a:srgbClr val="7030A0"/>
              </a:solidFill>
            </a:endParaRPr>
          </a:p>
        </p:txBody>
      </p:sp>
      <p:sp>
        <p:nvSpPr>
          <p:cNvPr id="3" name="Inhaltsplatzhalter 2"/>
          <p:cNvSpPr>
            <a:spLocks noGrp="1"/>
          </p:cNvSpPr>
          <p:nvPr>
            <p:ph idx="1"/>
          </p:nvPr>
        </p:nvSpPr>
        <p:spPr/>
        <p:txBody>
          <a:bodyPr>
            <a:normAutofit lnSpcReduction="10000"/>
          </a:bodyPr>
          <a:lstStyle/>
          <a:p>
            <a:r>
              <a:rPr lang="de-DE" sz="2800" dirty="0" smtClean="0"/>
              <a:t>Es gibt Spezialisierungsweiterbildung und Aufstiegsweiterbildung</a:t>
            </a:r>
          </a:p>
          <a:p>
            <a:r>
              <a:rPr lang="de-DE" sz="2800" dirty="0" smtClean="0"/>
              <a:t>Lehrgang zur Spezialisierung dienen der Anpassung der </a:t>
            </a:r>
            <a:r>
              <a:rPr lang="de-DE" sz="2800" dirty="0"/>
              <a:t>K</a:t>
            </a:r>
            <a:r>
              <a:rPr lang="de-DE" sz="2800" dirty="0" smtClean="0"/>
              <a:t>enntnisse z.B. Heimerziehung, Jugendarbeit und Jugendhilfe, </a:t>
            </a:r>
            <a:r>
              <a:rPr lang="de-DE" sz="2800" dirty="0" err="1" smtClean="0"/>
              <a:t>Musikpadagogik</a:t>
            </a:r>
            <a:r>
              <a:rPr lang="de-DE" sz="2800" dirty="0" smtClean="0"/>
              <a:t>, Sozialarbeit und so weiter</a:t>
            </a:r>
          </a:p>
          <a:p>
            <a:r>
              <a:rPr lang="de-DE" sz="2800" dirty="0" smtClean="0"/>
              <a:t>Aufstiegsweiterbildung dienen für die  Qualifikation der Tätigkeiten z.B. Sonderpädagoge, Heilpädagoge, Fachwirt für Erziehungswesen und vieles mehr…..</a:t>
            </a:r>
            <a:endParaRPr lang="de-DE" sz="2800" dirty="0"/>
          </a:p>
        </p:txBody>
      </p:sp>
    </p:spTree>
  </p:cSld>
  <p:clrMapOvr>
    <a:masterClrMapping/>
  </p:clrMapOvr>
  <p:transition>
    <p:diamon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rgbClr val="7030A0"/>
                </a:solidFill>
              </a:rPr>
              <a:t>Begründung der Wahl</a:t>
            </a:r>
            <a:endParaRPr lang="de-DE" b="1" dirty="0">
              <a:solidFill>
                <a:srgbClr val="7030A0"/>
              </a:solidFill>
            </a:endParaRPr>
          </a:p>
        </p:txBody>
      </p:sp>
      <p:sp>
        <p:nvSpPr>
          <p:cNvPr id="3" name="Inhaltsplatzhalter 2"/>
          <p:cNvSpPr>
            <a:spLocks noGrp="1"/>
          </p:cNvSpPr>
          <p:nvPr>
            <p:ph idx="1"/>
          </p:nvPr>
        </p:nvSpPr>
        <p:spPr/>
        <p:txBody>
          <a:bodyPr/>
          <a:lstStyle/>
          <a:p>
            <a:pPr>
              <a:buNone/>
            </a:pPr>
            <a:r>
              <a:rPr lang="de-DE" dirty="0" smtClean="0"/>
              <a:t>    Nach Einblick in diesen Beruf durch das Praktikum habe ich gemerkt das mir dieser Beruf liegt. Ich mag es mit Kinder bzw. Jugendlichen zusammen zuarbeiten. Dieser Beruf ist interessant und Abwechslungsreich,  weil es da etliche Weiterbildungsmöglichkeiten gibt sie mich sehr interessieren. </a:t>
            </a:r>
          </a:p>
          <a:p>
            <a:endParaRPr lang="de-DE" dirty="0"/>
          </a:p>
        </p:txBody>
      </p:sp>
      <p:pic>
        <p:nvPicPr>
          <p:cNvPr id="2050" name="Picture 2" descr="G:\Logo\Erasmuslogo word.jpg"/>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6228184" y="5805264"/>
            <a:ext cx="2590751" cy="739235"/>
          </a:xfrm>
          <a:prstGeom prst="rect">
            <a:avLst/>
          </a:prstGeom>
          <a:noFill/>
        </p:spPr>
      </p:pic>
    </p:spTree>
  </p:cSld>
  <p:clrMapOvr>
    <a:masterClrMapping/>
  </p:clrMapOvr>
  <p:transition>
    <p:diamon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elesto">
  <a:themeElements>
    <a:clrScheme name="Benutzerdefiniert 2">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Telest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Telest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0</TotalTime>
  <Words>248</Words>
  <Application>Microsoft Macintosh PowerPoint</Application>
  <PresentationFormat>Bildschirmpräsentation (4:3)</PresentationFormat>
  <Paragraphs>26</Paragraphs>
  <Slides>6</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6</vt:i4>
      </vt:variant>
    </vt:vector>
  </HeadingPairs>
  <TitlesOfParts>
    <vt:vector size="12" baseType="lpstr">
      <vt:lpstr>Aharoni</vt:lpstr>
      <vt:lpstr>Arial Black</vt:lpstr>
      <vt:lpstr>Century Gothic</vt:lpstr>
      <vt:lpstr>Verdana</vt:lpstr>
      <vt:lpstr>Wingdings 2</vt:lpstr>
      <vt:lpstr>Telesto</vt:lpstr>
      <vt:lpstr>Erzieherin</vt:lpstr>
      <vt:lpstr>Allgemein </vt:lpstr>
      <vt:lpstr>Ausbildung</vt:lpstr>
      <vt:lpstr>Typische Tätigkeiten</vt:lpstr>
      <vt:lpstr>Berufliche Weiterbildung </vt:lpstr>
      <vt:lpstr>Begründung der Wahl</vt:lpstr>
    </vt:vector>
  </TitlesOfParts>
  <LinksUpToDate>false</LinksUpToDate>
  <SharedDoc>false</SharedDoc>
  <HyperlinksChanged>false</HyperlinksChanged>
  <AppVersion>15.0022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Master</dc:creator>
  <cp:lastModifiedBy>Ein Microsoft Office-Anwender</cp:lastModifiedBy>
  <cp:revision>20</cp:revision>
  <dcterms:created xsi:type="dcterms:W3CDTF">2016-05-25T17:06:06Z</dcterms:created>
  <dcterms:modified xsi:type="dcterms:W3CDTF">2016-06-01T14:29:04Z</dcterms:modified>
</cp:coreProperties>
</file>